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65" r:id="rId4"/>
    <p:sldId id="364" r:id="rId5"/>
    <p:sldId id="257" r:id="rId6"/>
    <p:sldId id="311" r:id="rId7"/>
    <p:sldId id="390" r:id="rId8"/>
    <p:sldId id="377" r:id="rId9"/>
    <p:sldId id="378" r:id="rId10"/>
    <p:sldId id="380" r:id="rId11"/>
    <p:sldId id="386" r:id="rId12"/>
    <p:sldId id="387" r:id="rId13"/>
    <p:sldId id="388" r:id="rId14"/>
    <p:sldId id="389" r:id="rId15"/>
    <p:sldId id="342" r:id="rId16"/>
    <p:sldId id="284" r:id="rId17"/>
    <p:sldId id="366" r:id="rId18"/>
    <p:sldId id="367" r:id="rId19"/>
    <p:sldId id="369" r:id="rId20"/>
    <p:sldId id="370" r:id="rId21"/>
    <p:sldId id="371" r:id="rId22"/>
    <p:sldId id="289" r:id="rId23"/>
    <p:sldId id="372" r:id="rId24"/>
    <p:sldId id="374" r:id="rId25"/>
    <p:sldId id="375" r:id="rId26"/>
    <p:sldId id="376" r:id="rId27"/>
    <p:sldId id="373" r:id="rId28"/>
    <p:sldId id="287" r:id="rId29"/>
    <p:sldId id="293" r:id="rId30"/>
    <p:sldId id="341" r:id="rId31"/>
    <p:sldId id="271" r:id="rId32"/>
    <p:sldId id="340" r:id="rId33"/>
    <p:sldId id="270" r:id="rId34"/>
    <p:sldId id="260" r:id="rId35"/>
    <p:sldId id="267" r:id="rId36"/>
    <p:sldId id="269" r:id="rId37"/>
    <p:sldId id="261" r:id="rId38"/>
    <p:sldId id="262" r:id="rId39"/>
    <p:sldId id="263" r:id="rId40"/>
    <p:sldId id="265" r:id="rId41"/>
    <p:sldId id="266" r:id="rId42"/>
    <p:sldId id="268" r:id="rId43"/>
    <p:sldId id="344" r:id="rId44"/>
    <p:sldId id="343" r:id="rId45"/>
    <p:sldId id="345" r:id="rId46"/>
    <p:sldId id="392" r:id="rId47"/>
    <p:sldId id="393" r:id="rId48"/>
    <p:sldId id="395" r:id="rId49"/>
    <p:sldId id="396" r:id="rId50"/>
    <p:sldId id="398" r:id="rId51"/>
    <p:sldId id="319" r:id="rId52"/>
    <p:sldId id="317" r:id="rId53"/>
    <p:sldId id="318" r:id="rId54"/>
    <p:sldId id="350" r:id="rId55"/>
    <p:sldId id="351" r:id="rId56"/>
    <p:sldId id="352" r:id="rId57"/>
    <p:sldId id="359" r:id="rId58"/>
    <p:sldId id="360" r:id="rId59"/>
    <p:sldId id="353" r:id="rId60"/>
    <p:sldId id="354" r:id="rId61"/>
    <p:sldId id="355" r:id="rId62"/>
    <p:sldId id="356" r:id="rId63"/>
    <p:sldId id="357" r:id="rId64"/>
    <p:sldId id="358" r:id="rId65"/>
    <p:sldId id="361" r:id="rId66"/>
    <p:sldId id="277" r:id="rId67"/>
    <p:sldId id="272" r:id="rId68"/>
    <p:sldId id="278" r:id="rId69"/>
    <p:sldId id="279" r:id="rId70"/>
    <p:sldId id="362" r:id="rId71"/>
    <p:sldId id="399" r:id="rId72"/>
    <p:sldId id="400" r:id="rId73"/>
    <p:sldId id="275" r:id="rId74"/>
    <p:sldId id="363" r:id="rId75"/>
    <p:sldId id="323" r:id="rId76"/>
    <p:sldId id="402" r:id="rId77"/>
    <p:sldId id="401" r:id="rId78"/>
    <p:sldId id="325" r:id="rId79"/>
    <p:sldId id="29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F9B875-6A5A-4A9A-AF5F-F09C384104D4}" v="416" dt="2025-02-06T20:43:43.60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415" autoAdjust="0"/>
  </p:normalViewPr>
  <p:slideViewPr>
    <p:cSldViewPr snapToGrid="0">
      <p:cViewPr varScale="1">
        <p:scale>
          <a:sx n="73" d="100"/>
          <a:sy n="73" d="100"/>
        </p:scale>
        <p:origin x="98" y="262"/>
      </p:cViewPr>
      <p:guideLst/>
    </p:cSldViewPr>
  </p:slideViewPr>
  <p:outlineViewPr>
    <p:cViewPr>
      <p:scale>
        <a:sx n="33" d="100"/>
        <a:sy n="33" d="100"/>
      </p:scale>
      <p:origin x="0" y="-64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Skog" userId="a89638cc770f275b" providerId="LiveId" clId="{C3F9B875-6A5A-4A9A-AF5F-F09C384104D4}"/>
    <pc:docChg chg="undo redo custSel addSld delSld modSld sldOrd">
      <pc:chgData name="Jeremy Skog" userId="a89638cc770f275b" providerId="LiveId" clId="{C3F9B875-6A5A-4A9A-AF5F-F09C384104D4}" dt="2025-02-07T01:01:25.412" v="3691" actId="2696"/>
      <pc:docMkLst>
        <pc:docMk/>
      </pc:docMkLst>
      <pc:sldChg chg="addSp modSp mod modMedia setBg">
        <pc:chgData name="Jeremy Skog" userId="a89638cc770f275b" providerId="LiveId" clId="{C3F9B875-6A5A-4A9A-AF5F-F09C384104D4}" dt="2025-02-06T20:47:03.414" v="3678"/>
        <pc:sldMkLst>
          <pc:docMk/>
          <pc:sldMk cId="3259216656" sldId="256"/>
        </pc:sldMkLst>
        <pc:spChg chg="mod">
          <ac:chgData name="Jeremy Skog" userId="a89638cc770f275b" providerId="LiveId" clId="{C3F9B875-6A5A-4A9A-AF5F-F09C384104D4}" dt="2025-02-06T20:47:02.349" v="3676" actId="26606"/>
          <ac:spMkLst>
            <pc:docMk/>
            <pc:sldMk cId="3259216656" sldId="256"/>
            <ac:spMk id="2" creationId="{DCF7D22A-CB07-1130-5BBC-9BBFC3ACBE95}"/>
          </ac:spMkLst>
        </pc:spChg>
        <pc:spChg chg="mod">
          <ac:chgData name="Jeremy Skog" userId="a89638cc770f275b" providerId="LiveId" clId="{C3F9B875-6A5A-4A9A-AF5F-F09C384104D4}" dt="2025-02-06T20:47:02.349" v="3676" actId="26606"/>
          <ac:spMkLst>
            <pc:docMk/>
            <pc:sldMk cId="3259216656" sldId="256"/>
            <ac:spMk id="3" creationId="{C8D2A7A2-5286-0ADE-10CB-CA308542F275}"/>
          </ac:spMkLst>
        </pc:spChg>
        <pc:spChg chg="add">
          <ac:chgData name="Jeremy Skog" userId="a89638cc770f275b" providerId="LiveId" clId="{C3F9B875-6A5A-4A9A-AF5F-F09C384104D4}" dt="2025-02-06T20:47:02.349" v="3676" actId="26606"/>
          <ac:spMkLst>
            <pc:docMk/>
            <pc:sldMk cId="3259216656" sldId="256"/>
            <ac:spMk id="9" creationId="{6F828D28-8E09-41CC-8229-3070B5467A96}"/>
          </ac:spMkLst>
        </pc:spChg>
        <pc:spChg chg="add">
          <ac:chgData name="Jeremy Skog" userId="a89638cc770f275b" providerId="LiveId" clId="{C3F9B875-6A5A-4A9A-AF5F-F09C384104D4}" dt="2025-02-06T20:47:02.349" v="3676" actId="26606"/>
          <ac:spMkLst>
            <pc:docMk/>
            <pc:sldMk cId="3259216656" sldId="256"/>
            <ac:spMk id="11" creationId="{D5B012D8-7F27-4758-9AC6-C889B154BD73}"/>
          </ac:spMkLst>
        </pc:spChg>
        <pc:spChg chg="add">
          <ac:chgData name="Jeremy Skog" userId="a89638cc770f275b" providerId="LiveId" clId="{C3F9B875-6A5A-4A9A-AF5F-F09C384104D4}" dt="2025-02-06T20:47:02.349" v="3676" actId="26606"/>
          <ac:spMkLst>
            <pc:docMk/>
            <pc:sldMk cId="3259216656" sldId="256"/>
            <ac:spMk id="13" creationId="{4063B759-00FC-46D1-9898-8E8625268FAF}"/>
          </ac:spMkLst>
        </pc:spChg>
        <pc:picChg chg="add mod">
          <ac:chgData name="Jeremy Skog" userId="a89638cc770f275b" providerId="LiveId" clId="{C3F9B875-6A5A-4A9A-AF5F-F09C384104D4}" dt="2025-02-06T20:47:03.414" v="3678"/>
          <ac:picMkLst>
            <pc:docMk/>
            <pc:sldMk cId="3259216656" sldId="256"/>
            <ac:picMk id="5" creationId="{E33570AE-D3F8-7778-DB76-A1F0CE4E41FC}"/>
          </ac:picMkLst>
        </pc:picChg>
      </pc:sldChg>
      <pc:sldChg chg="addSp delSp modSp add del mod setBg setClrOvrMap">
        <pc:chgData name="Jeremy Skog" userId="a89638cc770f275b" providerId="LiveId" clId="{C3F9B875-6A5A-4A9A-AF5F-F09C384104D4}" dt="2025-02-06T20:48:12.774" v="3688" actId="26606"/>
        <pc:sldMkLst>
          <pc:docMk/>
          <pc:sldMk cId="2298027340" sldId="257"/>
        </pc:sldMkLst>
        <pc:spChg chg="mod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2" creationId="{D86B7734-C3DA-0A90-B00F-73ADD38A4C12}"/>
          </ac:spMkLst>
        </pc:spChg>
        <pc:spChg chg="add del mod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3" creationId="{1E675EC5-498F-DBCF-5D1D-AC6E16ED0450}"/>
          </ac:spMkLst>
        </pc:spChg>
        <pc:spChg chg="add del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9" creationId="{A3EFF7B1-6CB7-47D1-AD37-B870CA2B2151}"/>
          </ac:spMkLst>
        </pc:spChg>
        <pc:spChg chg="add del">
          <ac:chgData name="Jeremy Skog" userId="a89638cc770f275b" providerId="LiveId" clId="{C3F9B875-6A5A-4A9A-AF5F-F09C384104D4}" dt="2025-02-06T19:27:51.569" v="2615" actId="26606"/>
          <ac:spMkLst>
            <pc:docMk/>
            <pc:sldMk cId="2298027340" sldId="257"/>
            <ac:spMk id="10" creationId="{B50AB553-2A96-4A92-96F2-93548E096954}"/>
          </ac:spMkLst>
        </pc:spChg>
        <pc:spChg chg="add del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11" creationId="{7FA2962B-21B6-4689-A95D-A8FF6ADE47F1}"/>
          </ac:spMkLst>
        </pc:spChg>
        <pc:spChg chg="add del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27" creationId="{A00D2CE1-35C1-46E6-BD59-CEE668BD90F4}"/>
          </ac:spMkLst>
        </pc:spChg>
        <pc:spChg chg="add del">
          <ac:chgData name="Jeremy Skog" userId="a89638cc770f275b" providerId="LiveId" clId="{C3F9B875-6A5A-4A9A-AF5F-F09C384104D4}" dt="2025-02-06T20:48:12.774" v="3688" actId="26606"/>
          <ac:spMkLst>
            <pc:docMk/>
            <pc:sldMk cId="2298027340" sldId="257"/>
            <ac:spMk id="35" creationId="{E18403B7-F2C7-4C07-8522-21C31910902C}"/>
          </ac:spMkLst>
        </pc:spChg>
        <pc:grpChg chg="add del">
          <ac:chgData name="Jeremy Skog" userId="a89638cc770f275b" providerId="LiveId" clId="{C3F9B875-6A5A-4A9A-AF5F-F09C384104D4}" dt="2025-02-06T20:48:12.774" v="3688" actId="26606"/>
          <ac:grpSpMkLst>
            <pc:docMk/>
            <pc:sldMk cId="2298027340" sldId="257"/>
            <ac:grpSpMk id="13" creationId="{A745280D-ED36-41FE-8EB1-CE597C99CFE8}"/>
          </ac:grpSpMkLst>
        </pc:grpChg>
        <pc:grpChg chg="add">
          <ac:chgData name="Jeremy Skog" userId="a89638cc770f275b" providerId="LiveId" clId="{C3F9B875-6A5A-4A9A-AF5F-F09C384104D4}" dt="2025-02-06T20:48:02.585" v="3687" actId="26606"/>
          <ac:grpSpMkLst>
            <pc:docMk/>
            <pc:sldMk cId="2298027340" sldId="257"/>
            <ac:grpSpMk id="19" creationId="{80E95A5C-1E97-41C3-9DEC-245FF6DEBF1F}"/>
          </ac:grpSpMkLst>
        </pc:grpChg>
        <pc:grpChg chg="add del">
          <ac:chgData name="Jeremy Skog" userId="a89638cc770f275b" providerId="LiveId" clId="{C3F9B875-6A5A-4A9A-AF5F-F09C384104D4}" dt="2025-02-06T20:48:12.774" v="3688" actId="26606"/>
          <ac:grpSpMkLst>
            <pc:docMk/>
            <pc:sldMk cId="2298027340" sldId="257"/>
            <ac:grpSpMk id="29" creationId="{A58DCE86-9AE1-46D1-96D6-04B8B3EDF6FA}"/>
          </ac:grpSpMkLst>
        </pc:grpChg>
        <pc:grpChg chg="del">
          <ac:chgData name="Jeremy Skog" userId="a89638cc770f275b" providerId="LiveId" clId="{C3F9B875-6A5A-4A9A-AF5F-F09C384104D4}" dt="2025-02-06T20:48:12.774" v="3688" actId="26606"/>
          <ac:grpSpMkLst>
            <pc:docMk/>
            <pc:sldMk cId="2298027340" sldId="257"/>
            <ac:grpSpMk id="37" creationId="{23B58CC6-A99E-43AF-A467-256F19287FB8}"/>
          </ac:grpSpMkLst>
        </pc:grpChg>
        <pc:graphicFrameChg chg="add del">
          <ac:chgData name="Jeremy Skog" userId="a89638cc770f275b" providerId="LiveId" clId="{C3F9B875-6A5A-4A9A-AF5F-F09C384104D4}" dt="2025-02-06T19:27:51.569" v="2615" actId="26606"/>
          <ac:graphicFrameMkLst>
            <pc:docMk/>
            <pc:sldMk cId="2298027340" sldId="257"/>
            <ac:graphicFrameMk id="5" creationId="{DBE19B13-5C79-3F97-2CB1-90D25B6B0471}"/>
          </ac:graphicFrameMkLst>
        </pc:graphicFrameChg>
        <pc:graphicFrameChg chg="add del">
          <ac:chgData name="Jeremy Skog" userId="a89638cc770f275b" providerId="LiveId" clId="{C3F9B875-6A5A-4A9A-AF5F-F09C384104D4}" dt="2025-02-06T20:48:12.774" v="3688" actId="26606"/>
          <ac:graphicFrameMkLst>
            <pc:docMk/>
            <pc:sldMk cId="2298027340" sldId="257"/>
            <ac:graphicFrameMk id="7" creationId="{2A600AB7-D0BD-1629-96C8-70BB7542DD03}"/>
          </ac:graphicFrameMkLst>
        </pc:graphicFrameChg>
        <pc:picChg chg="add del">
          <ac:chgData name="Jeremy Skog" userId="a89638cc770f275b" providerId="LiveId" clId="{C3F9B875-6A5A-4A9A-AF5F-F09C384104D4}" dt="2025-02-06T19:27:51.569" v="2615" actId="26606"/>
          <ac:picMkLst>
            <pc:docMk/>
            <pc:sldMk cId="2298027340" sldId="257"/>
            <ac:picMk id="6" creationId="{6BB06E47-B170-A2AC-824E-C1B413C6F94A}"/>
          </ac:picMkLst>
        </pc:picChg>
      </pc:sldChg>
      <pc:sldChg chg="addSp delSp modSp del">
        <pc:chgData name="Jeremy Skog" userId="a89638cc770f275b" providerId="LiveId" clId="{C3F9B875-6A5A-4A9A-AF5F-F09C384104D4}" dt="2025-02-06T17:41:16.939" v="461" actId="47"/>
        <pc:sldMkLst>
          <pc:docMk/>
          <pc:sldMk cId="2407564832" sldId="258"/>
        </pc:sldMkLst>
        <pc:spChg chg="mod">
          <ac:chgData name="Jeremy Skog" userId="a89638cc770f275b" providerId="LiveId" clId="{C3F9B875-6A5A-4A9A-AF5F-F09C384104D4}" dt="2025-02-06T16:47:44.941" v="262" actId="20577"/>
          <ac:spMkLst>
            <pc:docMk/>
            <pc:sldMk cId="2407564832" sldId="258"/>
            <ac:spMk id="2" creationId="{EF081E23-7976-D956-6004-887957128550}"/>
          </ac:spMkLst>
        </pc:spChg>
        <pc:spChg chg="del mod">
          <ac:chgData name="Jeremy Skog" userId="a89638cc770f275b" providerId="LiveId" clId="{C3F9B875-6A5A-4A9A-AF5F-F09C384104D4}" dt="2025-02-06T16:48:44.556" v="300" actId="931"/>
          <ac:spMkLst>
            <pc:docMk/>
            <pc:sldMk cId="2407564832" sldId="258"/>
            <ac:spMk id="3" creationId="{7668AF13-1AA0-A2D5-1A60-44A56D4C19F9}"/>
          </ac:spMkLst>
        </pc:spChg>
        <pc:spChg chg="add mod">
          <ac:chgData name="Jeremy Skog" userId="a89638cc770f275b" providerId="LiveId" clId="{C3F9B875-6A5A-4A9A-AF5F-F09C384104D4}" dt="2025-02-06T16:48:46.665" v="305" actId="21"/>
          <ac:spMkLst>
            <pc:docMk/>
            <pc:sldMk cId="2407564832" sldId="258"/>
            <ac:spMk id="8" creationId="{55393421-6E52-8AC0-BA88-91B7B2F47F16}"/>
          </ac:spMkLst>
        </pc:spChg>
        <pc:picChg chg="add del mod">
          <ac:chgData name="Jeremy Skog" userId="a89638cc770f275b" providerId="LiveId" clId="{C3F9B875-6A5A-4A9A-AF5F-F09C384104D4}" dt="2025-02-06T16:48:46.665" v="305" actId="21"/>
          <ac:picMkLst>
            <pc:docMk/>
            <pc:sldMk cId="2407564832" sldId="258"/>
            <ac:picMk id="5" creationId="{D36304B8-6512-2E82-3DF3-4FD61044EC88}"/>
          </ac:picMkLst>
        </pc:picChg>
        <pc:picChg chg="add del mod">
          <ac:chgData name="Jeremy Skog" userId="a89638cc770f275b" providerId="LiveId" clId="{C3F9B875-6A5A-4A9A-AF5F-F09C384104D4}" dt="2025-02-06T16:48:46.665" v="305" actId="21"/>
          <ac:picMkLst>
            <pc:docMk/>
            <pc:sldMk cId="2407564832" sldId="258"/>
            <ac:picMk id="7" creationId="{0779A22D-416A-2BD6-9BA9-B44BDDE01C35}"/>
          </ac:picMkLst>
        </pc:picChg>
      </pc:sldChg>
      <pc:sldChg chg="delSp modSp add mod setBg delDesignElem">
        <pc:chgData name="Jeremy Skog" userId="a89638cc770f275b" providerId="LiveId" clId="{C3F9B875-6A5A-4A9A-AF5F-F09C384104D4}" dt="2025-02-06T17:45:51.916" v="762" actId="20577"/>
        <pc:sldMkLst>
          <pc:docMk/>
          <pc:sldMk cId="3715056862" sldId="260"/>
        </pc:sldMkLst>
        <pc:spChg chg="mod">
          <ac:chgData name="Jeremy Skog" userId="a89638cc770f275b" providerId="LiveId" clId="{C3F9B875-6A5A-4A9A-AF5F-F09C384104D4}" dt="2025-02-06T17:45:51.916" v="762" actId="20577"/>
          <ac:spMkLst>
            <pc:docMk/>
            <pc:sldMk cId="3715056862" sldId="260"/>
            <ac:spMk id="2" creationId="{CEBBBC22-A01E-9DB5-02EB-CDEFF5D0383B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715056862" sldId="260"/>
            <ac:spMk id="9" creationId="{B819A166-7571-4003-A6B8-B62034C3ED30}"/>
          </ac:spMkLst>
        </pc:spChg>
      </pc:sldChg>
      <pc:sldChg chg="modSp add mod">
        <pc:chgData name="Jeremy Skog" userId="a89638cc770f275b" providerId="LiveId" clId="{C3F9B875-6A5A-4A9A-AF5F-F09C384104D4}" dt="2025-02-06T20:08:22.937" v="3056" actId="1036"/>
        <pc:sldMkLst>
          <pc:docMk/>
          <pc:sldMk cId="3181325182" sldId="261"/>
        </pc:sldMkLst>
        <pc:spChg chg="mod">
          <ac:chgData name="Jeremy Skog" userId="a89638cc770f275b" providerId="LiveId" clId="{C3F9B875-6A5A-4A9A-AF5F-F09C384104D4}" dt="2025-02-06T20:08:22.937" v="3056" actId="1036"/>
          <ac:spMkLst>
            <pc:docMk/>
            <pc:sldMk cId="3181325182" sldId="261"/>
            <ac:spMk id="2" creationId="{AF365AE1-3E78-2EB8-6830-BC8B637B5019}"/>
          </ac:spMkLst>
        </pc:spChg>
        <pc:spChg chg="mod">
          <ac:chgData name="Jeremy Skog" userId="a89638cc770f275b" providerId="LiveId" clId="{C3F9B875-6A5A-4A9A-AF5F-F09C384104D4}" dt="2025-02-06T20:08:21.487" v="3055" actId="1076"/>
          <ac:spMkLst>
            <pc:docMk/>
            <pc:sldMk cId="3181325182" sldId="261"/>
            <ac:spMk id="3" creationId="{B77BF13B-2684-4623-1B77-FB2B864EC120}"/>
          </ac:spMkLst>
        </pc:spChg>
      </pc:sldChg>
      <pc:sldChg chg="delSp modSp add setBg delDesignElem">
        <pc:chgData name="Jeremy Skog" userId="a89638cc770f275b" providerId="LiveId" clId="{C3F9B875-6A5A-4A9A-AF5F-F09C384104D4}" dt="2025-02-06T20:08:29.057" v="3057" actId="207"/>
        <pc:sldMkLst>
          <pc:docMk/>
          <pc:sldMk cId="471665696" sldId="262"/>
        </pc:sldMkLst>
        <pc:spChg chg="mod">
          <ac:chgData name="Jeremy Skog" userId="a89638cc770f275b" providerId="LiveId" clId="{C3F9B875-6A5A-4A9A-AF5F-F09C384104D4}" dt="2025-02-06T20:08:29.057" v="3057" actId="207"/>
          <ac:spMkLst>
            <pc:docMk/>
            <pc:sldMk cId="471665696" sldId="262"/>
            <ac:spMk id="2" creationId="{4ABAFF07-3165-CE66-D64C-7F3CC1510E99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471665696" sldId="262"/>
            <ac:spMk id="9" creationId="{B819A166-7571-4003-A6B8-B62034C3ED30}"/>
          </ac:spMkLst>
        </pc:spChg>
        <pc:graphicFrameChg chg="mod">
          <ac:chgData name="Jeremy Skog" userId="a89638cc770f275b" providerId="LiveId" clId="{C3F9B875-6A5A-4A9A-AF5F-F09C384104D4}" dt="2025-02-06T20:08:29.057" v="3057" actId="207"/>
          <ac:graphicFrameMkLst>
            <pc:docMk/>
            <pc:sldMk cId="471665696" sldId="262"/>
            <ac:graphicFrameMk id="5" creationId="{1A4D0272-C470-0F9E-E318-018135562DC2}"/>
          </ac:graphicFrameMkLst>
        </pc:graphicFrameChg>
      </pc:sldChg>
      <pc:sldChg chg="addSp modSp add mod">
        <pc:chgData name="Jeremy Skog" userId="a89638cc770f275b" providerId="LiveId" clId="{C3F9B875-6A5A-4A9A-AF5F-F09C384104D4}" dt="2025-02-06T20:10:43.253" v="3097" actId="255"/>
        <pc:sldMkLst>
          <pc:docMk/>
          <pc:sldMk cId="3985897357" sldId="263"/>
        </pc:sldMkLst>
        <pc:spChg chg="add mod">
          <ac:chgData name="Jeremy Skog" userId="a89638cc770f275b" providerId="LiveId" clId="{C3F9B875-6A5A-4A9A-AF5F-F09C384104D4}" dt="2025-02-06T20:10:43.253" v="3097" actId="255"/>
          <ac:spMkLst>
            <pc:docMk/>
            <pc:sldMk cId="3985897357" sldId="263"/>
            <ac:spMk id="2" creationId="{27DF4528-6F5C-AC88-9B05-90D1A3AAAEB6}"/>
          </ac:spMkLst>
        </pc:spChg>
        <pc:spChg chg="add mod">
          <ac:chgData name="Jeremy Skog" userId="a89638cc770f275b" providerId="LiveId" clId="{C3F9B875-6A5A-4A9A-AF5F-F09C384104D4}" dt="2025-02-06T20:10:25.636" v="3094" actId="255"/>
          <ac:spMkLst>
            <pc:docMk/>
            <pc:sldMk cId="3985897357" sldId="263"/>
            <ac:spMk id="3" creationId="{60BF8903-B224-9C60-BEF2-5FB35AE527B9}"/>
          </ac:spMkLst>
        </pc:spChg>
        <pc:spChg chg="add mod">
          <ac:chgData name="Jeremy Skog" userId="a89638cc770f275b" providerId="LiveId" clId="{C3F9B875-6A5A-4A9A-AF5F-F09C384104D4}" dt="2025-02-06T20:10:36.808" v="3096" actId="255"/>
          <ac:spMkLst>
            <pc:docMk/>
            <pc:sldMk cId="3985897357" sldId="263"/>
            <ac:spMk id="7" creationId="{15B6C814-1A1A-C079-0108-BFD54D01CF4A}"/>
          </ac:spMkLst>
        </pc:spChg>
      </pc:sldChg>
      <pc:sldChg chg="delSp modSp add del mod setBg delDesignElem">
        <pc:chgData name="Jeremy Skog" userId="a89638cc770f275b" providerId="LiveId" clId="{C3F9B875-6A5A-4A9A-AF5F-F09C384104D4}" dt="2025-02-06T20:11:08.236" v="3100" actId="2696"/>
        <pc:sldMkLst>
          <pc:docMk/>
          <pc:sldMk cId="4293303510" sldId="264"/>
        </pc:sldMkLst>
        <pc:spChg chg="mod">
          <ac:chgData name="Jeremy Skog" userId="a89638cc770f275b" providerId="LiveId" clId="{C3F9B875-6A5A-4A9A-AF5F-F09C384104D4}" dt="2025-02-06T20:10:57.029" v="3099" actId="1035"/>
          <ac:spMkLst>
            <pc:docMk/>
            <pc:sldMk cId="4293303510" sldId="264"/>
            <ac:spMk id="6" creationId="{8B01D3D3-5F66-7E79-4DC2-EBDDECCE44E7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4293303510" sldId="264"/>
            <ac:spMk id="13" creationId="{B819A166-7571-4003-A6B8-B62034C3ED30}"/>
          </ac:spMkLst>
        </pc:spChg>
        <pc:graphicFrameChg chg="mod">
          <ac:chgData name="Jeremy Skog" userId="a89638cc770f275b" providerId="LiveId" clId="{C3F9B875-6A5A-4A9A-AF5F-F09C384104D4}" dt="2025-02-06T20:10:57.029" v="3099" actId="1035"/>
          <ac:graphicFrameMkLst>
            <pc:docMk/>
            <pc:sldMk cId="4293303510" sldId="264"/>
            <ac:graphicFrameMk id="9" creationId="{62A2D39C-AEA7-25D1-EAC5-456546E068CB}"/>
          </ac:graphicFrameMkLst>
        </pc:graphicFrameChg>
      </pc:sldChg>
      <pc:sldChg chg="modSp add mod">
        <pc:chgData name="Jeremy Skog" userId="a89638cc770f275b" providerId="LiveId" clId="{C3F9B875-6A5A-4A9A-AF5F-F09C384104D4}" dt="2025-02-06T20:11:27.872" v="3111" actId="20577"/>
        <pc:sldMkLst>
          <pc:docMk/>
          <pc:sldMk cId="2138422704" sldId="265"/>
        </pc:sldMkLst>
        <pc:spChg chg="mod">
          <ac:chgData name="Jeremy Skog" userId="a89638cc770f275b" providerId="LiveId" clId="{C3F9B875-6A5A-4A9A-AF5F-F09C384104D4}" dt="2025-02-06T20:11:27.872" v="3111" actId="20577"/>
          <ac:spMkLst>
            <pc:docMk/>
            <pc:sldMk cId="2138422704" sldId="265"/>
            <ac:spMk id="9" creationId="{C96D8556-9BC6-AC6C-690E-4E17DC266E61}"/>
          </ac:spMkLst>
        </pc:spChg>
      </pc:sldChg>
      <pc:sldChg chg="addSp delSp modSp add mod setBg delDesignElem">
        <pc:chgData name="Jeremy Skog" userId="a89638cc770f275b" providerId="LiveId" clId="{C3F9B875-6A5A-4A9A-AF5F-F09C384104D4}" dt="2025-02-06T20:11:52.116" v="3119" actId="20577"/>
        <pc:sldMkLst>
          <pc:docMk/>
          <pc:sldMk cId="3813082966" sldId="266"/>
        </pc:sldMkLst>
        <pc:spChg chg="mod">
          <ac:chgData name="Jeremy Skog" userId="a89638cc770f275b" providerId="LiveId" clId="{C3F9B875-6A5A-4A9A-AF5F-F09C384104D4}" dt="2025-02-06T20:11:52.116" v="3119" actId="20577"/>
          <ac:spMkLst>
            <pc:docMk/>
            <pc:sldMk cId="3813082966" sldId="266"/>
            <ac:spMk id="2" creationId="{4F8AA81E-C045-B3F0-0AC7-3D048F56F195}"/>
          </ac:spMkLst>
        </pc:spChg>
        <pc:spChg chg="mod">
          <ac:chgData name="Jeremy Skog" userId="a89638cc770f275b" providerId="LiveId" clId="{C3F9B875-6A5A-4A9A-AF5F-F09C384104D4}" dt="2025-02-06T17:48:45.438" v="927" actId="1035"/>
          <ac:spMkLst>
            <pc:docMk/>
            <pc:sldMk cId="3813082966" sldId="266"/>
            <ac:spMk id="3" creationId="{EBA08988-22E7-1226-C229-DC10BCE4100B}"/>
          </ac:spMkLst>
        </pc:spChg>
        <pc:spChg chg="add del">
          <ac:chgData name="Jeremy Skog" userId="a89638cc770f275b" providerId="LiveId" clId="{C3F9B875-6A5A-4A9A-AF5F-F09C384104D4}" dt="2025-02-06T17:47:18.534" v="898" actId="26606"/>
          <ac:spMkLst>
            <pc:docMk/>
            <pc:sldMk cId="3813082966" sldId="266"/>
            <ac:spMk id="7" creationId="{2B97F24A-32CE-4C1C-A50D-3016B394DCFB}"/>
          </ac:spMkLst>
        </pc:spChg>
        <pc:spChg chg="add del">
          <ac:chgData name="Jeremy Skog" userId="a89638cc770f275b" providerId="LiveId" clId="{C3F9B875-6A5A-4A9A-AF5F-F09C384104D4}" dt="2025-02-06T17:47:18.534" v="898" actId="26606"/>
          <ac:spMkLst>
            <pc:docMk/>
            <pc:sldMk cId="3813082966" sldId="266"/>
            <ac:spMk id="8" creationId="{CD8B4F24-440B-49E9-B85D-733523DC064B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813082966" sldId="266"/>
            <ac:spMk id="10" creationId="{5E39A796-BE83-48B1-B33F-35C4A32AAB57}"/>
          </ac:spMkLst>
        </pc:spChg>
        <pc:spChg chg="add del">
          <ac:chgData name="Jeremy Skog" userId="a89638cc770f275b" providerId="LiveId" clId="{C3F9B875-6A5A-4A9A-AF5F-F09C384104D4}" dt="2025-02-06T17:47:21.773" v="900" actId="26606"/>
          <ac:spMkLst>
            <pc:docMk/>
            <pc:sldMk cId="3813082966" sldId="266"/>
            <ac:spMk id="11" creationId="{2B97F24A-32CE-4C1C-A50D-3016B394DCFB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813082966" sldId="266"/>
            <ac:spMk id="12" creationId="{72F84B47-E267-4194-8194-831DB7B5547F}"/>
          </ac:spMkLst>
        </pc:spChg>
        <pc:spChg chg="add del">
          <ac:chgData name="Jeremy Skog" userId="a89638cc770f275b" providerId="LiveId" clId="{C3F9B875-6A5A-4A9A-AF5F-F09C384104D4}" dt="2025-02-06T17:47:21.773" v="900" actId="26606"/>
          <ac:spMkLst>
            <pc:docMk/>
            <pc:sldMk cId="3813082966" sldId="266"/>
            <ac:spMk id="13" creationId="{6357EC4F-235E-4222-A36F-C7878ACE37F2}"/>
          </ac:spMkLst>
        </pc:spChg>
        <pc:spChg chg="add del">
          <ac:chgData name="Jeremy Skog" userId="a89638cc770f275b" providerId="LiveId" clId="{C3F9B875-6A5A-4A9A-AF5F-F09C384104D4}" dt="2025-02-06T17:47:29.107" v="902" actId="26606"/>
          <ac:spMkLst>
            <pc:docMk/>
            <pc:sldMk cId="3813082966" sldId="266"/>
            <ac:spMk id="15" creationId="{2B97F24A-32CE-4C1C-A50D-3016B394DCFB}"/>
          </ac:spMkLst>
        </pc:spChg>
        <pc:spChg chg="add del">
          <ac:chgData name="Jeremy Skog" userId="a89638cc770f275b" providerId="LiveId" clId="{C3F9B875-6A5A-4A9A-AF5F-F09C384104D4}" dt="2025-02-06T17:47:29.107" v="902" actId="26606"/>
          <ac:spMkLst>
            <pc:docMk/>
            <pc:sldMk cId="3813082966" sldId="266"/>
            <ac:spMk id="16" creationId="{CD8B4F24-440B-49E9-B85D-733523DC064B}"/>
          </ac:spMkLst>
        </pc:spChg>
        <pc:spChg chg="add del">
          <ac:chgData name="Jeremy Skog" userId="a89638cc770f275b" providerId="LiveId" clId="{C3F9B875-6A5A-4A9A-AF5F-F09C384104D4}" dt="2025-02-06T17:47:32.934" v="904" actId="26606"/>
          <ac:spMkLst>
            <pc:docMk/>
            <pc:sldMk cId="3813082966" sldId="266"/>
            <ac:spMk id="18" creationId="{2B97F24A-32CE-4C1C-A50D-3016B394DCFB}"/>
          </ac:spMkLst>
        </pc:spChg>
        <pc:spChg chg="add del">
          <ac:chgData name="Jeremy Skog" userId="a89638cc770f275b" providerId="LiveId" clId="{C3F9B875-6A5A-4A9A-AF5F-F09C384104D4}" dt="2025-02-06T17:47:32.934" v="904" actId="26606"/>
          <ac:spMkLst>
            <pc:docMk/>
            <pc:sldMk cId="3813082966" sldId="266"/>
            <ac:spMk id="19" creationId="{6357EC4F-235E-4222-A36F-C7878ACE37F2}"/>
          </ac:spMkLst>
        </pc:spChg>
        <pc:spChg chg="add">
          <ac:chgData name="Jeremy Skog" userId="a89638cc770f275b" providerId="LiveId" clId="{C3F9B875-6A5A-4A9A-AF5F-F09C384104D4}" dt="2025-02-06T17:47:32.942" v="905" actId="26606"/>
          <ac:spMkLst>
            <pc:docMk/>
            <pc:sldMk cId="3813082966" sldId="266"/>
            <ac:spMk id="21" creationId="{F13C74B1-5B17-4795-BED0-7140497B445A}"/>
          </ac:spMkLst>
        </pc:spChg>
        <pc:spChg chg="add">
          <ac:chgData name="Jeremy Skog" userId="a89638cc770f275b" providerId="LiveId" clId="{C3F9B875-6A5A-4A9A-AF5F-F09C384104D4}" dt="2025-02-06T17:47:32.942" v="905" actId="26606"/>
          <ac:spMkLst>
            <pc:docMk/>
            <pc:sldMk cId="3813082966" sldId="266"/>
            <ac:spMk id="22" creationId="{D4974D33-8DC5-464E-8C6D-BE58F0669C17}"/>
          </ac:spMkLst>
        </pc:spChg>
        <pc:picChg chg="mod">
          <ac:chgData name="Jeremy Skog" userId="a89638cc770f275b" providerId="LiveId" clId="{C3F9B875-6A5A-4A9A-AF5F-F09C384104D4}" dt="2025-02-06T17:47:32.942" v="905" actId="26606"/>
          <ac:picMkLst>
            <pc:docMk/>
            <pc:sldMk cId="3813082966" sldId="266"/>
            <ac:picMk id="5" creationId="{A5F2AA77-8469-604E-742C-A0A9FBBB8D8B}"/>
          </ac:picMkLst>
        </pc:picChg>
      </pc:sldChg>
      <pc:sldChg chg="add ord">
        <pc:chgData name="Jeremy Skog" userId="a89638cc770f275b" providerId="LiveId" clId="{C3F9B875-6A5A-4A9A-AF5F-F09C384104D4}" dt="2025-02-06T20:13:01.754" v="3130"/>
        <pc:sldMkLst>
          <pc:docMk/>
          <pc:sldMk cId="501674508" sldId="267"/>
        </pc:sldMkLst>
      </pc:sldChg>
      <pc:sldChg chg="addSp delSp modSp add mod setBg delDesignElem">
        <pc:chgData name="Jeremy Skog" userId="a89638cc770f275b" providerId="LiveId" clId="{C3F9B875-6A5A-4A9A-AF5F-F09C384104D4}" dt="2025-02-06T20:12:44.159" v="3126" actId="1076"/>
        <pc:sldMkLst>
          <pc:docMk/>
          <pc:sldMk cId="3578432113" sldId="268"/>
        </pc:sldMkLst>
        <pc:spChg chg="mod">
          <ac:chgData name="Jeremy Skog" userId="a89638cc770f275b" providerId="LiveId" clId="{C3F9B875-6A5A-4A9A-AF5F-F09C384104D4}" dt="2025-02-06T20:12:38.052" v="3125" actId="26606"/>
          <ac:spMkLst>
            <pc:docMk/>
            <pc:sldMk cId="3578432113" sldId="268"/>
            <ac:spMk id="2" creationId="{793C5AD4-2DA4-F80B-5FBF-CC8307B017DA}"/>
          </ac:spMkLst>
        </pc:spChg>
        <pc:spChg chg="mod">
          <ac:chgData name="Jeremy Skog" userId="a89638cc770f275b" providerId="LiveId" clId="{C3F9B875-6A5A-4A9A-AF5F-F09C384104D4}" dt="2025-02-06T20:12:44.159" v="3126" actId="1076"/>
          <ac:spMkLst>
            <pc:docMk/>
            <pc:sldMk cId="3578432113" sldId="268"/>
            <ac:spMk id="3" creationId="{DFC10644-A54B-806E-DA53-E0306B00C1D3}"/>
          </ac:spMkLst>
        </pc:spChg>
        <pc:spChg chg="add del">
          <ac:chgData name="Jeremy Skog" userId="a89638cc770f275b" providerId="LiveId" clId="{C3F9B875-6A5A-4A9A-AF5F-F09C384104D4}" dt="2025-02-06T20:12:38.052" v="3125" actId="26606"/>
          <ac:spMkLst>
            <pc:docMk/>
            <pc:sldMk cId="3578432113" sldId="268"/>
            <ac:spMk id="5" creationId="{4AC6B390-BC59-4F1D-A0EE-D71A92F0A0B2}"/>
          </ac:spMkLst>
        </pc:spChg>
        <pc:spChg chg="add del">
          <ac:chgData name="Jeremy Skog" userId="a89638cc770f275b" providerId="LiveId" clId="{C3F9B875-6A5A-4A9A-AF5F-F09C384104D4}" dt="2025-02-06T20:12:38.052" v="3125" actId="26606"/>
          <ac:spMkLst>
            <pc:docMk/>
            <pc:sldMk cId="3578432113" sldId="268"/>
            <ac:spMk id="6" creationId="{B6C60D79-16F1-4C4B-B7E3-7634E7069CDE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578432113" sldId="268"/>
            <ac:spMk id="8" creationId="{DAF1966E-FD40-4A4A-B61B-C4DF7FA05F06}"/>
          </ac:spMkLst>
        </pc:spChg>
        <pc:spChg chg="add del">
          <ac:chgData name="Jeremy Skog" userId="a89638cc770f275b" providerId="LiveId" clId="{C3F9B875-6A5A-4A9A-AF5F-F09C384104D4}" dt="2025-02-06T20:12:38.052" v="3125" actId="26606"/>
          <ac:spMkLst>
            <pc:docMk/>
            <pc:sldMk cId="3578432113" sldId="268"/>
            <ac:spMk id="9" creationId="{426B127E-6498-4C77-9C9D-4553A5113B80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578432113" sldId="268"/>
            <ac:spMk id="10" creationId="{047BFA19-D45E-416B-A404-7AF2F3F27017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578432113" sldId="268"/>
            <ac:spMk id="12" creationId="{8E0105E7-23DB-4CF2-8258-FF47C7620F6E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578432113" sldId="268"/>
            <ac:spMk id="14" creationId="{074B4F7D-14B2-478B-8BF5-01E4E0C5D263}"/>
          </ac:spMkLst>
        </pc:spChg>
        <pc:picChg chg="add del">
          <ac:chgData name="Jeremy Skog" userId="a89638cc770f275b" providerId="LiveId" clId="{C3F9B875-6A5A-4A9A-AF5F-F09C384104D4}" dt="2025-02-06T20:12:38.052" v="3125" actId="26606"/>
          <ac:picMkLst>
            <pc:docMk/>
            <pc:sldMk cId="3578432113" sldId="268"/>
            <ac:picMk id="7" creationId="{63F11912-D190-32E0-FDDA-EED99DD6C0E8}"/>
          </ac:picMkLst>
        </pc:picChg>
      </pc:sldChg>
      <pc:sldChg chg="delSp modSp add mod setBg delDesignElem">
        <pc:chgData name="Jeremy Skog" userId="a89638cc770f275b" providerId="LiveId" clId="{C3F9B875-6A5A-4A9A-AF5F-F09C384104D4}" dt="2025-02-06T17:45:23.438" v="744" actId="14100"/>
        <pc:sldMkLst>
          <pc:docMk/>
          <pc:sldMk cId="3695964520" sldId="269"/>
        </pc:sldMkLst>
        <pc:spChg chg="mod">
          <ac:chgData name="Jeremy Skog" userId="a89638cc770f275b" providerId="LiveId" clId="{C3F9B875-6A5A-4A9A-AF5F-F09C384104D4}" dt="2025-02-06T17:45:23.438" v="744" actId="14100"/>
          <ac:spMkLst>
            <pc:docMk/>
            <pc:sldMk cId="3695964520" sldId="269"/>
            <ac:spMk id="2" creationId="{EEFD9B4F-08BE-072F-10E0-CE6016E46E5B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695964520" sldId="269"/>
            <ac:spMk id="1048" creationId="{665DBBEF-238B-476B-96AB-8AAC3224ECEA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3695964520" sldId="269"/>
            <ac:spMk id="1050" creationId="{3FCFB1DE-0B7E-48CC-BA90-B2AB0889F9D6}"/>
          </ac:spMkLst>
        </pc:spChg>
      </pc:sldChg>
      <pc:sldChg chg="add">
        <pc:chgData name="Jeremy Skog" userId="a89638cc770f275b" providerId="LiveId" clId="{C3F9B875-6A5A-4A9A-AF5F-F09C384104D4}" dt="2025-02-06T17:38:17.110" v="417"/>
        <pc:sldMkLst>
          <pc:docMk/>
          <pc:sldMk cId="4089867644" sldId="270"/>
        </pc:sldMkLst>
      </pc:sldChg>
      <pc:sldChg chg="delSp add setBg delDesignElem">
        <pc:chgData name="Jeremy Skog" userId="a89638cc770f275b" providerId="LiveId" clId="{C3F9B875-6A5A-4A9A-AF5F-F09C384104D4}" dt="2025-02-06T17:38:17.110" v="417"/>
        <pc:sldMkLst>
          <pc:docMk/>
          <pc:sldMk cId="1537668032" sldId="271"/>
        </pc:sldMkLst>
        <pc:spChg chg="del">
          <ac:chgData name="Jeremy Skog" userId="a89638cc770f275b" providerId="LiveId" clId="{C3F9B875-6A5A-4A9A-AF5F-F09C384104D4}" dt="2025-02-06T17:38:17.110" v="417"/>
          <ac:spMkLst>
            <pc:docMk/>
            <pc:sldMk cId="1537668032" sldId="271"/>
            <ac:spMk id="10" creationId="{245A9F99-D9B1-4094-A2E2-B90AC1DB7B9C}"/>
          </ac:spMkLst>
        </pc:spChg>
        <pc:spChg chg="del">
          <ac:chgData name="Jeremy Skog" userId="a89638cc770f275b" providerId="LiveId" clId="{C3F9B875-6A5A-4A9A-AF5F-F09C384104D4}" dt="2025-02-06T17:38:17.110" v="417"/>
          <ac:spMkLst>
            <pc:docMk/>
            <pc:sldMk cId="1537668032" sldId="271"/>
            <ac:spMk id="12" creationId="{B7FAF607-473A-4A43-A23D-BBFF5C4117BB}"/>
          </ac:spMkLst>
        </pc:spChg>
        <pc:grpChg chg="del">
          <ac:chgData name="Jeremy Skog" userId="a89638cc770f275b" providerId="LiveId" clId="{C3F9B875-6A5A-4A9A-AF5F-F09C384104D4}" dt="2025-02-06T17:38:17.110" v="417"/>
          <ac:grpSpMkLst>
            <pc:docMk/>
            <pc:sldMk cId="1537668032" sldId="271"/>
            <ac:grpSpMk id="14" creationId="{C5F6476F-D303-44D3-B30F-1BA348F0F64A}"/>
          </ac:grpSpMkLst>
        </pc:grpChg>
      </pc:sldChg>
      <pc:sldChg chg="add">
        <pc:chgData name="Jeremy Skog" userId="a89638cc770f275b" providerId="LiveId" clId="{C3F9B875-6A5A-4A9A-AF5F-F09C384104D4}" dt="2025-02-06T18:07:58.278" v="1221"/>
        <pc:sldMkLst>
          <pc:docMk/>
          <pc:sldMk cId="125770702" sldId="272"/>
        </pc:sldMkLst>
      </pc:sldChg>
      <pc:sldChg chg="add">
        <pc:chgData name="Jeremy Skog" userId="a89638cc770f275b" providerId="LiveId" clId="{C3F9B875-6A5A-4A9A-AF5F-F09C384104D4}" dt="2025-02-06T17:57:14.427" v="1104"/>
        <pc:sldMkLst>
          <pc:docMk/>
          <pc:sldMk cId="4159462244" sldId="275"/>
        </pc:sldMkLst>
      </pc:sldChg>
      <pc:sldChg chg="add">
        <pc:chgData name="Jeremy Skog" userId="a89638cc770f275b" providerId="LiveId" clId="{C3F9B875-6A5A-4A9A-AF5F-F09C384104D4}" dt="2025-02-06T18:07:58.278" v="1221"/>
        <pc:sldMkLst>
          <pc:docMk/>
          <pc:sldMk cId="3762749209" sldId="277"/>
        </pc:sldMkLst>
      </pc:sldChg>
      <pc:sldChg chg="modSp add mod">
        <pc:chgData name="Jeremy Skog" userId="a89638cc770f275b" providerId="LiveId" clId="{C3F9B875-6A5A-4A9A-AF5F-F09C384104D4}" dt="2025-02-06T20:37:36.926" v="3489" actId="255"/>
        <pc:sldMkLst>
          <pc:docMk/>
          <pc:sldMk cId="3581543931" sldId="278"/>
        </pc:sldMkLst>
        <pc:spChg chg="mod">
          <ac:chgData name="Jeremy Skog" userId="a89638cc770f275b" providerId="LiveId" clId="{C3F9B875-6A5A-4A9A-AF5F-F09C384104D4}" dt="2025-02-06T20:37:36.926" v="3489" actId="255"/>
          <ac:spMkLst>
            <pc:docMk/>
            <pc:sldMk cId="3581543931" sldId="278"/>
            <ac:spMk id="5" creationId="{A2CC41D0-795D-7542-57AA-051101A5E124}"/>
          </ac:spMkLst>
        </pc:spChg>
      </pc:sldChg>
      <pc:sldChg chg="addSp delSp modSp add mod setBg">
        <pc:chgData name="Jeremy Skog" userId="a89638cc770f275b" providerId="LiveId" clId="{C3F9B875-6A5A-4A9A-AF5F-F09C384104D4}" dt="2025-02-06T20:37:17.552" v="3487" actId="255"/>
        <pc:sldMkLst>
          <pc:docMk/>
          <pc:sldMk cId="1358599583" sldId="279"/>
        </pc:sldMkLst>
        <pc:spChg chg="mod">
          <ac:chgData name="Jeremy Skog" userId="a89638cc770f275b" providerId="LiveId" clId="{C3F9B875-6A5A-4A9A-AF5F-F09C384104D4}" dt="2025-02-06T20:36:17.879" v="3476" actId="26606"/>
          <ac:spMkLst>
            <pc:docMk/>
            <pc:sldMk cId="1358599583" sldId="279"/>
            <ac:spMk id="2" creationId="{BD6F1980-D272-019D-A2C9-44A8E8771929}"/>
          </ac:spMkLst>
        </pc:spChg>
        <pc:spChg chg="add del">
          <ac:chgData name="Jeremy Skog" userId="a89638cc770f275b" providerId="LiveId" clId="{C3F9B875-6A5A-4A9A-AF5F-F09C384104D4}" dt="2025-02-06T20:36:17.879" v="3476" actId="26606"/>
          <ac:spMkLst>
            <pc:docMk/>
            <pc:sldMk cId="1358599583" sldId="279"/>
            <ac:spMk id="9" creationId="{91DC6ABD-215C-4EA8-A483-CEF5B99AB385}"/>
          </ac:spMkLst>
        </pc:spChg>
        <pc:spChg chg="add del">
          <ac:chgData name="Jeremy Skog" userId="a89638cc770f275b" providerId="LiveId" clId="{C3F9B875-6A5A-4A9A-AF5F-F09C384104D4}" dt="2025-02-06T20:36:17.879" v="3476" actId="26606"/>
          <ac:spMkLst>
            <pc:docMk/>
            <pc:sldMk cId="1358599583" sldId="279"/>
            <ac:spMk id="15" creationId="{04357C93-F0CB-4A1C-8F77-4E9063789819}"/>
          </ac:spMkLst>
        </pc:spChg>
        <pc:grpChg chg="add del">
          <ac:chgData name="Jeremy Skog" userId="a89638cc770f275b" providerId="LiveId" clId="{C3F9B875-6A5A-4A9A-AF5F-F09C384104D4}" dt="2025-02-06T20:36:17.879" v="3476" actId="26606"/>
          <ac:grpSpMkLst>
            <pc:docMk/>
            <pc:sldMk cId="1358599583" sldId="279"/>
            <ac:grpSpMk id="11" creationId="{3AF6A671-C637-4547-85F4-51B6D1881399}"/>
          </ac:grpSpMkLst>
        </pc:grpChg>
        <pc:graphicFrameChg chg="add mod modGraphic">
          <ac:chgData name="Jeremy Skog" userId="a89638cc770f275b" providerId="LiveId" clId="{C3F9B875-6A5A-4A9A-AF5F-F09C384104D4}" dt="2025-02-06T20:37:17.552" v="3487" actId="255"/>
          <ac:graphicFrameMkLst>
            <pc:docMk/>
            <pc:sldMk cId="1358599583" sldId="279"/>
            <ac:graphicFrameMk id="4" creationId="{46E9D029-CDD7-FB70-582C-CE82245DBA4A}"/>
          </ac:graphicFrameMkLst>
        </pc:graphicFrameChg>
      </pc:sldChg>
      <pc:sldChg chg="addSp modSp mod setBg">
        <pc:chgData name="Jeremy Skog" userId="a89638cc770f275b" providerId="LiveId" clId="{C3F9B875-6A5A-4A9A-AF5F-F09C384104D4}" dt="2025-02-06T19:09:35.441" v="2406" actId="403"/>
        <pc:sldMkLst>
          <pc:docMk/>
          <pc:sldMk cId="2480719452" sldId="284"/>
        </pc:sldMkLst>
        <pc:spChg chg="mod">
          <ac:chgData name="Jeremy Skog" userId="a89638cc770f275b" providerId="LiveId" clId="{C3F9B875-6A5A-4A9A-AF5F-F09C384104D4}" dt="2025-02-06T19:09:07.096" v="2393" actId="26606"/>
          <ac:spMkLst>
            <pc:docMk/>
            <pc:sldMk cId="2480719452" sldId="284"/>
            <ac:spMk id="2" creationId="{0D059C95-6BCB-366D-EA09-37CCF6AFAA27}"/>
          </ac:spMkLst>
        </pc:spChg>
        <pc:spChg chg="mod">
          <ac:chgData name="Jeremy Skog" userId="a89638cc770f275b" providerId="LiveId" clId="{C3F9B875-6A5A-4A9A-AF5F-F09C384104D4}" dt="2025-02-06T19:09:35.441" v="2406" actId="403"/>
          <ac:spMkLst>
            <pc:docMk/>
            <pc:sldMk cId="2480719452" sldId="284"/>
            <ac:spMk id="3" creationId="{AA4CB999-7612-52A1-BC7E-0DE908A1541B}"/>
          </ac:spMkLst>
        </pc:spChg>
        <pc:spChg chg="add">
          <ac:chgData name="Jeremy Skog" userId="a89638cc770f275b" providerId="LiveId" clId="{C3F9B875-6A5A-4A9A-AF5F-F09C384104D4}" dt="2025-02-06T19:09:07.096" v="2393" actId="26606"/>
          <ac:spMkLst>
            <pc:docMk/>
            <pc:sldMk cId="2480719452" sldId="284"/>
            <ac:spMk id="8" creationId="{DBF61EA3-B236-439E-9C0B-340980D56BEE}"/>
          </ac:spMkLst>
        </pc:spChg>
        <pc:spChg chg="add">
          <ac:chgData name="Jeremy Skog" userId="a89638cc770f275b" providerId="LiveId" clId="{C3F9B875-6A5A-4A9A-AF5F-F09C384104D4}" dt="2025-02-06T19:09:07.096" v="2393" actId="26606"/>
          <ac:spMkLst>
            <pc:docMk/>
            <pc:sldMk cId="2480719452" sldId="284"/>
            <ac:spMk id="14" creationId="{E659831F-0D9A-4C63-9EBB-8435B85A440F}"/>
          </ac:spMkLst>
        </pc:spChg>
        <pc:grpChg chg="add">
          <ac:chgData name="Jeremy Skog" userId="a89638cc770f275b" providerId="LiveId" clId="{C3F9B875-6A5A-4A9A-AF5F-F09C384104D4}" dt="2025-02-06T19:09:07.096" v="2393" actId="26606"/>
          <ac:grpSpMkLst>
            <pc:docMk/>
            <pc:sldMk cId="2480719452" sldId="284"/>
            <ac:grpSpMk id="10" creationId="{28FAF094-D087-493F-8DF9-A486C2D6BBAA}"/>
          </ac:grpSpMkLst>
        </pc:grpChg>
      </pc:sldChg>
      <pc:sldChg chg="modSp mod">
        <pc:chgData name="Jeremy Skog" userId="a89638cc770f275b" providerId="LiveId" clId="{C3F9B875-6A5A-4A9A-AF5F-F09C384104D4}" dt="2025-02-06T20:07:47.389" v="3052" actId="113"/>
        <pc:sldMkLst>
          <pc:docMk/>
          <pc:sldMk cId="2674660408" sldId="287"/>
        </pc:sldMkLst>
        <pc:spChg chg="mod">
          <ac:chgData name="Jeremy Skog" userId="a89638cc770f275b" providerId="LiveId" clId="{C3F9B875-6A5A-4A9A-AF5F-F09C384104D4}" dt="2025-02-06T20:07:47.389" v="3052" actId="113"/>
          <ac:spMkLst>
            <pc:docMk/>
            <pc:sldMk cId="2674660408" sldId="287"/>
            <ac:spMk id="2" creationId="{298327BC-40C2-4D4D-CF3C-909DD60F964C}"/>
          </ac:spMkLst>
        </pc:spChg>
        <pc:spChg chg="mod">
          <ac:chgData name="Jeremy Skog" userId="a89638cc770f275b" providerId="LiveId" clId="{C3F9B875-6A5A-4A9A-AF5F-F09C384104D4}" dt="2025-02-06T16:46:07.530" v="211" actId="27636"/>
          <ac:spMkLst>
            <pc:docMk/>
            <pc:sldMk cId="2674660408" sldId="287"/>
            <ac:spMk id="3" creationId="{8F426DB7-6844-3E80-DDAD-582C67BA4CA0}"/>
          </ac:spMkLst>
        </pc:spChg>
      </pc:sldChg>
      <pc:sldChg chg="modSp mod">
        <pc:chgData name="Jeremy Skog" userId="a89638cc770f275b" providerId="LiveId" clId="{C3F9B875-6A5A-4A9A-AF5F-F09C384104D4}" dt="2025-02-06T20:07:55.830" v="3053" actId="113"/>
        <pc:sldMkLst>
          <pc:docMk/>
          <pc:sldMk cId="4136813365" sldId="293"/>
        </pc:sldMkLst>
        <pc:spChg chg="mod">
          <ac:chgData name="Jeremy Skog" userId="a89638cc770f275b" providerId="LiveId" clId="{C3F9B875-6A5A-4A9A-AF5F-F09C384104D4}" dt="2025-02-06T20:07:55.830" v="3053" actId="113"/>
          <ac:spMkLst>
            <pc:docMk/>
            <pc:sldMk cId="4136813365" sldId="293"/>
            <ac:spMk id="2" creationId="{2D1B6B57-EAE1-A363-1113-A52984598216}"/>
          </ac:spMkLst>
        </pc:spChg>
        <pc:spChg chg="mod">
          <ac:chgData name="Jeremy Skog" userId="a89638cc770f275b" providerId="LiveId" clId="{C3F9B875-6A5A-4A9A-AF5F-F09C384104D4}" dt="2025-02-06T16:46:23.564" v="220" actId="14"/>
          <ac:spMkLst>
            <pc:docMk/>
            <pc:sldMk cId="4136813365" sldId="293"/>
            <ac:spMk id="3" creationId="{02115B7E-526F-B542-4F2B-A49163136BE6}"/>
          </ac:spMkLst>
        </pc:spChg>
      </pc:sldChg>
      <pc:sldChg chg="modSp del">
        <pc:chgData name="Jeremy Skog" userId="a89638cc770f275b" providerId="LiveId" clId="{C3F9B875-6A5A-4A9A-AF5F-F09C384104D4}" dt="2025-02-06T19:10:53.267" v="2428" actId="2696"/>
        <pc:sldMkLst>
          <pc:docMk/>
          <pc:sldMk cId="3251136254" sldId="295"/>
        </pc:sldMkLst>
        <pc:spChg chg="mod">
          <ac:chgData name="Jeremy Skog" userId="a89638cc770f275b" providerId="LiveId" clId="{C3F9B875-6A5A-4A9A-AF5F-F09C384104D4}" dt="2025-02-06T16:45:11.906" v="199" actId="6549"/>
          <ac:spMkLst>
            <pc:docMk/>
            <pc:sldMk cId="3251136254" sldId="295"/>
            <ac:spMk id="3" creationId="{3FF95F56-7AE2-9977-5B7A-DBB7013E81DE}"/>
          </ac:spMkLst>
        </pc:spChg>
      </pc:sldChg>
      <pc:sldChg chg="modSp">
        <pc:chgData name="Jeremy Skog" userId="a89638cc770f275b" providerId="LiveId" clId="{C3F9B875-6A5A-4A9A-AF5F-F09C384104D4}" dt="2025-02-06T16:36:56.708" v="189" actId="20577"/>
        <pc:sldMkLst>
          <pc:docMk/>
          <pc:sldMk cId="403986536" sldId="298"/>
        </pc:sldMkLst>
        <pc:spChg chg="mod">
          <ac:chgData name="Jeremy Skog" userId="a89638cc770f275b" providerId="LiveId" clId="{C3F9B875-6A5A-4A9A-AF5F-F09C384104D4}" dt="2025-02-06T16:36:43.315" v="159" actId="20577"/>
          <ac:spMkLst>
            <pc:docMk/>
            <pc:sldMk cId="403986536" sldId="298"/>
            <ac:spMk id="2" creationId="{A51B3F1C-BBEC-F530-71A2-8DDB6C725285}"/>
          </ac:spMkLst>
        </pc:spChg>
        <pc:spChg chg="mod">
          <ac:chgData name="Jeremy Skog" userId="a89638cc770f275b" providerId="LiveId" clId="{C3F9B875-6A5A-4A9A-AF5F-F09C384104D4}" dt="2025-02-06T16:36:56.708" v="189" actId="20577"/>
          <ac:spMkLst>
            <pc:docMk/>
            <pc:sldMk cId="403986536" sldId="298"/>
            <ac:spMk id="3" creationId="{87E86641-097B-E938-3A7F-455B1BA366E5}"/>
          </ac:spMkLst>
        </pc:spChg>
      </pc:sldChg>
      <pc:sldChg chg="del">
        <pc:chgData name="Jeremy Skog" userId="a89638cc770f275b" providerId="LiveId" clId="{C3F9B875-6A5A-4A9A-AF5F-F09C384104D4}" dt="2025-02-06T20:32:58.535" v="3444" actId="47"/>
        <pc:sldMkLst>
          <pc:docMk/>
          <pc:sldMk cId="3843862163" sldId="299"/>
        </pc:sldMkLst>
      </pc:sldChg>
      <pc:sldChg chg="del">
        <pc:chgData name="Jeremy Skog" userId="a89638cc770f275b" providerId="LiveId" clId="{C3F9B875-6A5A-4A9A-AF5F-F09C384104D4}" dt="2025-02-06T17:38:22.219" v="418" actId="47"/>
        <pc:sldMkLst>
          <pc:docMk/>
          <pc:sldMk cId="3769958831" sldId="310"/>
        </pc:sldMkLst>
      </pc:sldChg>
      <pc:sldChg chg="addSp delSp modSp add mod setBg">
        <pc:chgData name="Jeremy Skog" userId="a89638cc770f275b" providerId="LiveId" clId="{C3F9B875-6A5A-4A9A-AF5F-F09C384104D4}" dt="2025-02-06T19:32:17.718" v="2637" actId="14100"/>
        <pc:sldMkLst>
          <pc:docMk/>
          <pc:sldMk cId="2079662793" sldId="311"/>
        </pc:sldMkLst>
        <pc:spChg chg="mod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2" creationId="{B3C8B1D2-85F5-3FB0-A89E-0A3BC8F2F452}"/>
          </ac:spMkLst>
        </pc:spChg>
        <pc:spChg chg="del">
          <ac:chgData name="Jeremy Skog" userId="a89638cc770f275b" providerId="LiveId" clId="{C3F9B875-6A5A-4A9A-AF5F-F09C384104D4}" dt="2025-02-06T19:28:14.584" v="2616"/>
          <ac:spMkLst>
            <pc:docMk/>
            <pc:sldMk cId="2079662793" sldId="311"/>
            <ac:spMk id="3" creationId="{86F34519-0163-7857-44BB-9C8D875F4CD3}"/>
          </ac:spMkLst>
        </pc:spChg>
        <pc:spChg chg="add mod">
          <ac:chgData name="Jeremy Skog" userId="a89638cc770f275b" providerId="LiveId" clId="{C3F9B875-6A5A-4A9A-AF5F-F09C384104D4}" dt="2025-02-06T19:32:17.718" v="2637" actId="14100"/>
          <ac:spMkLst>
            <pc:docMk/>
            <pc:sldMk cId="2079662793" sldId="311"/>
            <ac:spMk id="5" creationId="{E4510162-B31A-8786-2AB0-33E808B1C10C}"/>
          </ac:spMkLst>
        </pc:spChg>
        <pc:spChg chg="add del mod">
          <ac:chgData name="Jeremy Skog" userId="a89638cc770f275b" providerId="LiveId" clId="{C3F9B875-6A5A-4A9A-AF5F-F09C384104D4}" dt="2025-02-06T19:32:03.504" v="2629"/>
          <ac:spMkLst>
            <pc:docMk/>
            <pc:sldMk cId="2079662793" sldId="311"/>
            <ac:spMk id="7" creationId="{2BE21E3A-B6DF-4ED1-DC4C-5F1B4CB6B7CB}"/>
          </ac:spMkLst>
        </pc:spChg>
        <pc:spChg chg="add del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10" creationId="{4AC6B390-BC59-4F1D-A0EE-D71A92F0A0B2}"/>
          </ac:spMkLst>
        </pc:spChg>
        <pc:spChg chg="add del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12" creationId="{B6C60D79-16F1-4C4B-B7E3-7634E7069CDE}"/>
          </ac:spMkLst>
        </pc:spChg>
        <pc:spChg chg="add del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14" creationId="{426B127E-6498-4C77-9C9D-4553A5113B80}"/>
          </ac:spMkLst>
        </pc:spChg>
        <pc:spChg chg="add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19" creationId="{058A14AF-9FB5-4CC7-BA35-E8E85D3EDF0E}"/>
          </ac:spMkLst>
        </pc:spChg>
        <pc:spChg chg="add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21" creationId="{3A9A4357-BD1D-4622-A4FE-766E6AB8DE84}"/>
          </ac:spMkLst>
        </pc:spChg>
        <pc:spChg chg="add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23" creationId="{E659831F-0D9A-4C63-9EBB-8435B85A440F}"/>
          </ac:spMkLst>
        </pc:spChg>
        <pc:spChg chg="add">
          <ac:chgData name="Jeremy Skog" userId="a89638cc770f275b" providerId="LiveId" clId="{C3F9B875-6A5A-4A9A-AF5F-F09C384104D4}" dt="2025-02-06T19:32:06.439" v="2630" actId="26606"/>
          <ac:spMkLst>
            <pc:docMk/>
            <pc:sldMk cId="2079662793" sldId="311"/>
            <ac:spMk id="25" creationId="{E6995CE5-F890-4ABA-82A2-26507CE8D2A3}"/>
          </ac:spMkLst>
        </pc:spChg>
        <pc:graphicFrameChg chg="add del mod ord">
          <ac:chgData name="Jeremy Skog" userId="a89638cc770f275b" providerId="LiveId" clId="{C3F9B875-6A5A-4A9A-AF5F-F09C384104D4}" dt="2025-02-06T19:31:39.654" v="2628" actId="21"/>
          <ac:graphicFrameMkLst>
            <pc:docMk/>
            <pc:sldMk cId="2079662793" sldId="311"/>
            <ac:graphicFrameMk id="4" creationId="{8982D975-D48C-291C-B1AE-702640511794}"/>
          </ac:graphicFrameMkLst>
        </pc:graphicFrameChg>
        <pc:graphicFrameChg chg="add mod modGraphic">
          <ac:chgData name="Jeremy Skog" userId="a89638cc770f275b" providerId="LiveId" clId="{C3F9B875-6A5A-4A9A-AF5F-F09C384104D4}" dt="2025-02-06T19:32:06.439" v="2630" actId="26606"/>
          <ac:graphicFrameMkLst>
            <pc:docMk/>
            <pc:sldMk cId="2079662793" sldId="311"/>
            <ac:graphicFrameMk id="8" creationId="{DB30F18D-E98A-0685-B500-6A9A03DA12D5}"/>
          </ac:graphicFrameMkLst>
        </pc:graphicFrameChg>
      </pc:sldChg>
      <pc:sldChg chg="modSp new del">
        <pc:chgData name="Jeremy Skog" userId="a89638cc770f275b" providerId="LiveId" clId="{C3F9B875-6A5A-4A9A-AF5F-F09C384104D4}" dt="2025-02-06T17:41:19.148" v="462" actId="47"/>
        <pc:sldMkLst>
          <pc:docMk/>
          <pc:sldMk cId="4090686771" sldId="312"/>
        </pc:sldMkLst>
        <pc:spChg chg="mod">
          <ac:chgData name="Jeremy Skog" userId="a89638cc770f275b" providerId="LiveId" clId="{C3F9B875-6A5A-4A9A-AF5F-F09C384104D4}" dt="2025-02-06T16:47:52.910" v="285" actId="20577"/>
          <ac:spMkLst>
            <pc:docMk/>
            <pc:sldMk cId="4090686771" sldId="312"/>
            <ac:spMk id="2" creationId="{DDB5DB11-8A77-5789-03B4-287E16814098}"/>
          </ac:spMkLst>
        </pc:spChg>
      </pc:sldChg>
      <pc:sldChg chg="modSp new del ord">
        <pc:chgData name="Jeremy Skog" userId="a89638cc770f275b" providerId="LiveId" clId="{C3F9B875-6A5A-4A9A-AF5F-F09C384104D4}" dt="2025-02-06T19:38:48.271" v="2687" actId="2696"/>
        <pc:sldMkLst>
          <pc:docMk/>
          <pc:sldMk cId="2378907835" sldId="313"/>
        </pc:sldMkLst>
        <pc:spChg chg="mod">
          <ac:chgData name="Jeremy Skog" userId="a89638cc770f275b" providerId="LiveId" clId="{C3F9B875-6A5A-4A9A-AF5F-F09C384104D4}" dt="2025-02-06T16:48:01.538" v="299" actId="20577"/>
          <ac:spMkLst>
            <pc:docMk/>
            <pc:sldMk cId="2378907835" sldId="313"/>
            <ac:spMk id="2" creationId="{3FCBC170-6D55-927A-D56F-81F1305931DB}"/>
          </ac:spMkLst>
        </pc:spChg>
      </pc:sldChg>
      <pc:sldChg chg="addSp delSp modSp add del mod ord setBg">
        <pc:chgData name="Jeremy Skog" userId="a89638cc770f275b" providerId="LiveId" clId="{C3F9B875-6A5A-4A9A-AF5F-F09C384104D4}" dt="2025-02-06T19:49:21.851" v="2863" actId="2696"/>
        <pc:sldMkLst>
          <pc:docMk/>
          <pc:sldMk cId="3564020012" sldId="313"/>
        </pc:sldMkLst>
        <pc:spChg chg="mod">
          <ac:chgData name="Jeremy Skog" userId="a89638cc770f275b" providerId="LiveId" clId="{C3F9B875-6A5A-4A9A-AF5F-F09C384104D4}" dt="2025-02-06T19:43:26.242" v="2762" actId="403"/>
          <ac:spMkLst>
            <pc:docMk/>
            <pc:sldMk cId="3564020012" sldId="313"/>
            <ac:spMk id="2" creationId="{3FCBC170-6D55-927A-D56F-81F1305931DB}"/>
          </ac:spMkLst>
        </pc:spChg>
        <pc:spChg chg="mod">
          <ac:chgData name="Jeremy Skog" userId="a89638cc770f275b" providerId="LiveId" clId="{C3F9B875-6A5A-4A9A-AF5F-F09C384104D4}" dt="2025-02-06T19:43:12.454" v="2759" actId="27636"/>
          <ac:spMkLst>
            <pc:docMk/>
            <pc:sldMk cId="3564020012" sldId="313"/>
            <ac:spMk id="3" creationId="{4DD95684-E59B-4A88-9F01-227757837BAD}"/>
          </ac:spMkLst>
        </pc:spChg>
        <pc:spChg chg="add del">
          <ac:chgData name="Jeremy Skog" userId="a89638cc770f275b" providerId="LiveId" clId="{C3F9B875-6A5A-4A9A-AF5F-F09C384104D4}" dt="2025-02-06T19:42:58.872" v="2750" actId="26606"/>
          <ac:spMkLst>
            <pc:docMk/>
            <pc:sldMk cId="3564020012" sldId="313"/>
            <ac:spMk id="8" creationId="{18873D23-2DCF-4B31-A009-95721C06E8E1}"/>
          </ac:spMkLst>
        </pc:spChg>
        <pc:spChg chg="add del">
          <ac:chgData name="Jeremy Skog" userId="a89638cc770f275b" providerId="LiveId" clId="{C3F9B875-6A5A-4A9A-AF5F-F09C384104D4}" dt="2025-02-06T19:42:50.458" v="2746" actId="26606"/>
          <ac:spMkLst>
            <pc:docMk/>
            <pc:sldMk cId="3564020012" sldId="313"/>
            <ac:spMk id="10" creationId="{4AC6B390-BC59-4F1D-A0EE-D71A92F0A0B2}"/>
          </ac:spMkLst>
        </pc:spChg>
        <pc:spChg chg="add del">
          <ac:chgData name="Jeremy Skog" userId="a89638cc770f275b" providerId="LiveId" clId="{C3F9B875-6A5A-4A9A-AF5F-F09C384104D4}" dt="2025-02-06T19:42:50.458" v="2746" actId="26606"/>
          <ac:spMkLst>
            <pc:docMk/>
            <pc:sldMk cId="3564020012" sldId="313"/>
            <ac:spMk id="12" creationId="{B6C60D79-16F1-4C4B-B7E3-7634E7069CDE}"/>
          </ac:spMkLst>
        </pc:spChg>
        <pc:spChg chg="add del">
          <ac:chgData name="Jeremy Skog" userId="a89638cc770f275b" providerId="LiveId" clId="{C3F9B875-6A5A-4A9A-AF5F-F09C384104D4}" dt="2025-02-06T19:42:50.458" v="2746" actId="26606"/>
          <ac:spMkLst>
            <pc:docMk/>
            <pc:sldMk cId="3564020012" sldId="313"/>
            <ac:spMk id="14" creationId="{426B127E-6498-4C77-9C9D-4553A5113B80}"/>
          </ac:spMkLst>
        </pc:spChg>
        <pc:spChg chg="add del">
          <ac:chgData name="Jeremy Skog" userId="a89638cc770f275b" providerId="LiveId" clId="{C3F9B875-6A5A-4A9A-AF5F-F09C384104D4}" dt="2025-02-06T19:42:52.149" v="2748" actId="26606"/>
          <ac:spMkLst>
            <pc:docMk/>
            <pc:sldMk cId="3564020012" sldId="313"/>
            <ac:spMk id="18" creationId="{245A9F99-D9B1-4094-A2E2-B90AC1DB7B9C}"/>
          </ac:spMkLst>
        </pc:spChg>
        <pc:spChg chg="add del">
          <ac:chgData name="Jeremy Skog" userId="a89638cc770f275b" providerId="LiveId" clId="{C3F9B875-6A5A-4A9A-AF5F-F09C384104D4}" dt="2025-02-06T19:42:52.149" v="2748" actId="26606"/>
          <ac:spMkLst>
            <pc:docMk/>
            <pc:sldMk cId="3564020012" sldId="313"/>
            <ac:spMk id="19" creationId="{B7FAF607-473A-4A43-A23D-BBFF5C4117BB}"/>
          </ac:spMkLst>
        </pc:spChg>
        <pc:spChg chg="add del">
          <ac:chgData name="Jeremy Skog" userId="a89638cc770f275b" providerId="LiveId" clId="{C3F9B875-6A5A-4A9A-AF5F-F09C384104D4}" dt="2025-02-06T19:42:58.872" v="2750" actId="26606"/>
          <ac:spMkLst>
            <pc:docMk/>
            <pc:sldMk cId="3564020012" sldId="313"/>
            <ac:spMk id="23" creationId="{C13EF075-D4EF-4929-ADBC-91B27DA19955}"/>
          </ac:spMkLst>
        </pc:spChg>
        <pc:spChg chg="add">
          <ac:chgData name="Jeremy Skog" userId="a89638cc770f275b" providerId="LiveId" clId="{C3F9B875-6A5A-4A9A-AF5F-F09C384104D4}" dt="2025-02-06T19:42:58.892" v="2751" actId="26606"/>
          <ac:spMkLst>
            <pc:docMk/>
            <pc:sldMk cId="3564020012" sldId="313"/>
            <ac:spMk id="29" creationId="{245A9F99-D9B1-4094-A2E2-B90AC1DB7B9C}"/>
          </ac:spMkLst>
        </pc:spChg>
        <pc:spChg chg="add">
          <ac:chgData name="Jeremy Skog" userId="a89638cc770f275b" providerId="LiveId" clId="{C3F9B875-6A5A-4A9A-AF5F-F09C384104D4}" dt="2025-02-06T19:42:58.892" v="2751" actId="26606"/>
          <ac:spMkLst>
            <pc:docMk/>
            <pc:sldMk cId="3564020012" sldId="313"/>
            <ac:spMk id="30" creationId="{B7FAF607-473A-4A43-A23D-BBFF5C4117BB}"/>
          </ac:spMkLst>
        </pc:spChg>
        <pc:grpChg chg="add del">
          <ac:chgData name="Jeremy Skog" userId="a89638cc770f275b" providerId="LiveId" clId="{C3F9B875-6A5A-4A9A-AF5F-F09C384104D4}" dt="2025-02-06T19:42:52.149" v="2748" actId="26606"/>
          <ac:grpSpMkLst>
            <pc:docMk/>
            <pc:sldMk cId="3564020012" sldId="313"/>
            <ac:grpSpMk id="21" creationId="{C5F6476F-D303-44D3-B30F-1BA348F0F64A}"/>
          </ac:grpSpMkLst>
        </pc:grpChg>
        <pc:grpChg chg="add del">
          <ac:chgData name="Jeremy Skog" userId="a89638cc770f275b" providerId="LiveId" clId="{C3F9B875-6A5A-4A9A-AF5F-F09C384104D4}" dt="2025-02-06T19:42:58.872" v="2750" actId="26606"/>
          <ac:grpSpMkLst>
            <pc:docMk/>
            <pc:sldMk cId="3564020012" sldId="313"/>
            <ac:grpSpMk id="24" creationId="{DAA26DFA-AAB2-4973-9C17-16D587C7B198}"/>
          </ac:grpSpMkLst>
        </pc:grpChg>
        <pc:grpChg chg="add">
          <ac:chgData name="Jeremy Skog" userId="a89638cc770f275b" providerId="LiveId" clId="{C3F9B875-6A5A-4A9A-AF5F-F09C384104D4}" dt="2025-02-06T19:42:58.892" v="2751" actId="26606"/>
          <ac:grpSpMkLst>
            <pc:docMk/>
            <pc:sldMk cId="3564020012" sldId="313"/>
            <ac:grpSpMk id="32" creationId="{C5F6476F-D303-44D3-B30F-1BA348F0F64A}"/>
          </ac:grpSpMkLst>
        </pc:grpChg>
        <pc:picChg chg="add del">
          <ac:chgData name="Jeremy Skog" userId="a89638cc770f275b" providerId="LiveId" clId="{C3F9B875-6A5A-4A9A-AF5F-F09C384104D4}" dt="2025-02-06T19:42:50.458" v="2746" actId="26606"/>
          <ac:picMkLst>
            <pc:docMk/>
            <pc:sldMk cId="3564020012" sldId="313"/>
            <ac:picMk id="7" creationId="{115A40FD-ADC1-C7EE-1C5B-3F775F840D79}"/>
          </ac:picMkLst>
        </pc:picChg>
        <pc:picChg chg="add del">
          <ac:chgData name="Jeremy Skog" userId="a89638cc770f275b" providerId="LiveId" clId="{C3F9B875-6A5A-4A9A-AF5F-F09C384104D4}" dt="2025-02-06T19:42:52.149" v="2748" actId="26606"/>
          <ac:picMkLst>
            <pc:docMk/>
            <pc:sldMk cId="3564020012" sldId="313"/>
            <ac:picMk id="20" creationId="{307FBD4E-090E-9813-9438-7134AD81D649}"/>
          </ac:picMkLst>
        </pc:picChg>
        <pc:picChg chg="add">
          <ac:chgData name="Jeremy Skog" userId="a89638cc770f275b" providerId="LiveId" clId="{C3F9B875-6A5A-4A9A-AF5F-F09C384104D4}" dt="2025-02-06T19:42:58.892" v="2751" actId="26606"/>
          <ac:picMkLst>
            <pc:docMk/>
            <pc:sldMk cId="3564020012" sldId="313"/>
            <ac:picMk id="31" creationId="{307FBD4E-090E-9813-9438-7134AD81D649}"/>
          </ac:picMkLst>
        </pc:picChg>
      </pc:sldChg>
      <pc:sldChg chg="new del">
        <pc:chgData name="Jeremy Skog" userId="a89638cc770f275b" providerId="LiveId" clId="{C3F9B875-6A5A-4A9A-AF5F-F09C384104D4}" dt="2025-02-06T20:32:47.640" v="3443" actId="2696"/>
        <pc:sldMkLst>
          <pc:docMk/>
          <pc:sldMk cId="3465818454" sldId="314"/>
        </pc:sldMkLst>
      </pc:sldChg>
      <pc:sldChg chg="new del">
        <pc:chgData name="Jeremy Skog" userId="a89638cc770f275b" providerId="LiveId" clId="{C3F9B875-6A5A-4A9A-AF5F-F09C384104D4}" dt="2025-02-06T20:32:47.640" v="3443" actId="2696"/>
        <pc:sldMkLst>
          <pc:docMk/>
          <pc:sldMk cId="273930759" sldId="315"/>
        </pc:sldMkLst>
      </pc:sldChg>
      <pc:sldChg chg="addSp delSp modSp new del mod">
        <pc:chgData name="Jeremy Skog" userId="a89638cc770f275b" providerId="LiveId" clId="{C3F9B875-6A5A-4A9A-AF5F-F09C384104D4}" dt="2025-02-06T18:06:57.240" v="1220" actId="2696"/>
        <pc:sldMkLst>
          <pc:docMk/>
          <pc:sldMk cId="1710539830" sldId="316"/>
        </pc:sldMkLst>
        <pc:picChg chg="add mod">
          <ac:chgData name="Jeremy Skog" userId="a89638cc770f275b" providerId="LiveId" clId="{C3F9B875-6A5A-4A9A-AF5F-F09C384104D4}" dt="2025-02-06T16:48:53.965" v="309"/>
          <ac:picMkLst>
            <pc:docMk/>
            <pc:sldMk cId="1710539830" sldId="316"/>
            <ac:picMk id="5" creationId="{D36304B8-6512-2E82-3DF3-4FD61044EC88}"/>
          </ac:picMkLst>
        </pc:picChg>
        <pc:picChg chg="add del mod">
          <ac:chgData name="Jeremy Skog" userId="a89638cc770f275b" providerId="LiveId" clId="{C3F9B875-6A5A-4A9A-AF5F-F09C384104D4}" dt="2025-02-06T17:57:56.873" v="1106" actId="21"/>
          <ac:picMkLst>
            <pc:docMk/>
            <pc:sldMk cId="1710539830" sldId="316"/>
            <ac:picMk id="7" creationId="{0779A22D-416A-2BD6-9BA9-B44BDDE01C35}"/>
          </ac:picMkLst>
        </pc:picChg>
      </pc:sldChg>
      <pc:sldChg chg="addSp delSp modSp new mod setBg">
        <pc:chgData name="Jeremy Skog" userId="a89638cc770f275b" providerId="LiveId" clId="{C3F9B875-6A5A-4A9A-AF5F-F09C384104D4}" dt="2025-02-06T17:32:46.157" v="407" actId="26606"/>
        <pc:sldMkLst>
          <pc:docMk/>
          <pc:sldMk cId="4179341640" sldId="317"/>
        </pc:sldMkLst>
        <pc:spChg chg="mod">
          <ac:chgData name="Jeremy Skog" userId="a89638cc770f275b" providerId="LiveId" clId="{C3F9B875-6A5A-4A9A-AF5F-F09C384104D4}" dt="2025-02-06T17:32:46.157" v="407" actId="26606"/>
          <ac:spMkLst>
            <pc:docMk/>
            <pc:sldMk cId="4179341640" sldId="317"/>
            <ac:spMk id="2" creationId="{C4B2DDF5-96E7-6252-126B-12FF9079A557}"/>
          </ac:spMkLst>
        </pc:spChg>
        <pc:spChg chg="del mod">
          <ac:chgData name="Jeremy Skog" userId="a89638cc770f275b" providerId="LiveId" clId="{C3F9B875-6A5A-4A9A-AF5F-F09C384104D4}" dt="2025-02-06T17:28:51.282" v="390" actId="21"/>
          <ac:spMkLst>
            <pc:docMk/>
            <pc:sldMk cId="4179341640" sldId="317"/>
            <ac:spMk id="3" creationId="{F055A068-A316-D27D-D358-533A4F4255C7}"/>
          </ac:spMkLst>
        </pc:spChg>
        <pc:spChg chg="add">
          <ac:chgData name="Jeremy Skog" userId="a89638cc770f275b" providerId="LiveId" clId="{C3F9B875-6A5A-4A9A-AF5F-F09C384104D4}" dt="2025-02-06T17:32:46.157" v="407" actId="26606"/>
          <ac:spMkLst>
            <pc:docMk/>
            <pc:sldMk cId="4179341640" sldId="317"/>
            <ac:spMk id="12" creationId="{D4771268-CB57-404A-9271-370EB28F6090}"/>
          </ac:spMkLst>
        </pc:spChg>
        <pc:picChg chg="add mod">
          <ac:chgData name="Jeremy Skog" userId="a89638cc770f275b" providerId="LiveId" clId="{C3F9B875-6A5A-4A9A-AF5F-F09C384104D4}" dt="2025-02-06T17:27:39.955" v="371"/>
          <ac:picMkLst>
            <pc:docMk/>
            <pc:sldMk cId="4179341640" sldId="317"/>
            <ac:picMk id="4" creationId="{20DC9281-C02A-1C35-A1C8-1EBDD29CCBB9}"/>
          </ac:picMkLst>
        </pc:picChg>
        <pc:picChg chg="add mod">
          <ac:chgData name="Jeremy Skog" userId="a89638cc770f275b" providerId="LiveId" clId="{C3F9B875-6A5A-4A9A-AF5F-F09C384104D4}" dt="2025-02-06T17:27:37.514" v="370"/>
          <ac:picMkLst>
            <pc:docMk/>
            <pc:sldMk cId="4179341640" sldId="317"/>
            <ac:picMk id="5" creationId="{2CD27CAC-BDAC-0EF2-1AAD-4EEFE994186E}"/>
          </ac:picMkLst>
        </pc:picChg>
        <pc:picChg chg="add mod">
          <ac:chgData name="Jeremy Skog" userId="a89638cc770f275b" providerId="LiveId" clId="{C3F9B875-6A5A-4A9A-AF5F-F09C384104D4}" dt="2025-02-06T17:32:46.157" v="407" actId="26606"/>
          <ac:picMkLst>
            <pc:docMk/>
            <pc:sldMk cId="4179341640" sldId="317"/>
            <ac:picMk id="7" creationId="{55252B6F-E20E-5C98-3A25-3DD38C96AD6C}"/>
          </ac:picMkLst>
        </pc:picChg>
      </pc:sldChg>
      <pc:sldChg chg="addSp delSp modSp new mod setBg">
        <pc:chgData name="Jeremy Skog" userId="a89638cc770f275b" providerId="LiveId" clId="{C3F9B875-6A5A-4A9A-AF5F-F09C384104D4}" dt="2025-02-06T17:32:50.295" v="408" actId="26606"/>
        <pc:sldMkLst>
          <pc:docMk/>
          <pc:sldMk cId="3123997443" sldId="318"/>
        </pc:sldMkLst>
        <pc:spChg chg="mod">
          <ac:chgData name="Jeremy Skog" userId="a89638cc770f275b" providerId="LiveId" clId="{C3F9B875-6A5A-4A9A-AF5F-F09C384104D4}" dt="2025-02-06T17:32:50.295" v="408" actId="26606"/>
          <ac:spMkLst>
            <pc:docMk/>
            <pc:sldMk cId="3123997443" sldId="318"/>
            <ac:spMk id="2" creationId="{8ACB5BBC-0573-9230-E4F3-9AC3F906B876}"/>
          </ac:spMkLst>
        </pc:spChg>
        <pc:spChg chg="del mod">
          <ac:chgData name="Jeremy Skog" userId="a89638cc770f275b" providerId="LiveId" clId="{C3F9B875-6A5A-4A9A-AF5F-F09C384104D4}" dt="2025-02-06T17:32:50.295" v="408" actId="26606"/>
          <ac:spMkLst>
            <pc:docMk/>
            <pc:sldMk cId="3123997443" sldId="318"/>
            <ac:spMk id="3" creationId="{74F9686D-84FA-6985-BF52-38F50B28A38C}"/>
          </ac:spMkLst>
        </pc:spChg>
        <pc:spChg chg="add">
          <ac:chgData name="Jeremy Skog" userId="a89638cc770f275b" providerId="LiveId" clId="{C3F9B875-6A5A-4A9A-AF5F-F09C384104D4}" dt="2025-02-06T17:32:50.295" v="408" actId="26606"/>
          <ac:spMkLst>
            <pc:docMk/>
            <pc:sldMk cId="3123997443" sldId="318"/>
            <ac:spMk id="10" creationId="{D4771268-CB57-404A-9271-370EB28F6090}"/>
          </ac:spMkLst>
        </pc:spChg>
        <pc:picChg chg="add mod">
          <ac:chgData name="Jeremy Skog" userId="a89638cc770f275b" providerId="LiveId" clId="{C3F9B875-6A5A-4A9A-AF5F-F09C384104D4}" dt="2025-02-06T17:32:50.295" v="408" actId="26606"/>
          <ac:picMkLst>
            <pc:docMk/>
            <pc:sldMk cId="3123997443" sldId="318"/>
            <ac:picMk id="5" creationId="{C2E4EAD3-04D2-AFC7-4430-190E2AB9BD88}"/>
          </ac:picMkLst>
        </pc:picChg>
      </pc:sldChg>
      <pc:sldChg chg="modSp new mod ord">
        <pc:chgData name="Jeremy Skog" userId="a89638cc770f275b" providerId="LiveId" clId="{C3F9B875-6A5A-4A9A-AF5F-F09C384104D4}" dt="2025-02-06T17:43:42.878" v="743" actId="20577"/>
        <pc:sldMkLst>
          <pc:docMk/>
          <pc:sldMk cId="647399633" sldId="319"/>
        </pc:sldMkLst>
        <pc:spChg chg="mod">
          <ac:chgData name="Jeremy Skog" userId="a89638cc770f275b" providerId="LiveId" clId="{C3F9B875-6A5A-4A9A-AF5F-F09C384104D4}" dt="2025-02-06T17:42:32.736" v="499" actId="20577"/>
          <ac:spMkLst>
            <pc:docMk/>
            <pc:sldMk cId="647399633" sldId="319"/>
            <ac:spMk id="2" creationId="{632AF344-FCD3-7083-6343-9B5CE328CF35}"/>
          </ac:spMkLst>
        </pc:spChg>
        <pc:spChg chg="mod">
          <ac:chgData name="Jeremy Skog" userId="a89638cc770f275b" providerId="LiveId" clId="{C3F9B875-6A5A-4A9A-AF5F-F09C384104D4}" dt="2025-02-06T17:43:42.878" v="743" actId="20577"/>
          <ac:spMkLst>
            <pc:docMk/>
            <pc:sldMk cId="647399633" sldId="319"/>
            <ac:spMk id="3" creationId="{BCC083CC-DA79-AE3B-403C-D3CCBF214CAB}"/>
          </ac:spMkLst>
        </pc:spChg>
      </pc:sldChg>
      <pc:sldChg chg="modSp new del mod">
        <pc:chgData name="Jeremy Skog" userId="a89638cc770f275b" providerId="LiveId" clId="{C3F9B875-6A5A-4A9A-AF5F-F09C384104D4}" dt="2025-02-07T01:01:25.412" v="3691" actId="2696"/>
        <pc:sldMkLst>
          <pc:docMk/>
          <pc:sldMk cId="3901111151" sldId="320"/>
        </pc:sldMkLst>
        <pc:spChg chg="mod">
          <ac:chgData name="Jeremy Skog" userId="a89638cc770f275b" providerId="LiveId" clId="{C3F9B875-6A5A-4A9A-AF5F-F09C384104D4}" dt="2025-02-06T17:54:26.514" v="1097" actId="20577"/>
          <ac:spMkLst>
            <pc:docMk/>
            <pc:sldMk cId="3901111151" sldId="320"/>
            <ac:spMk id="2" creationId="{FD83CBE6-C663-0D12-A8EC-2E555CB53463}"/>
          </ac:spMkLst>
        </pc:spChg>
        <pc:spChg chg="mod">
          <ac:chgData name="Jeremy Skog" userId="a89638cc770f275b" providerId="LiveId" clId="{C3F9B875-6A5A-4A9A-AF5F-F09C384104D4}" dt="2025-02-06T17:54:35.635" v="1098"/>
          <ac:spMkLst>
            <pc:docMk/>
            <pc:sldMk cId="3901111151" sldId="320"/>
            <ac:spMk id="3" creationId="{DEE7CE43-9CA3-E4A2-A7CE-0BAC0A71CFA5}"/>
          </ac:spMkLst>
        </pc:spChg>
      </pc:sldChg>
      <pc:sldChg chg="new del">
        <pc:chgData name="Jeremy Skog" userId="a89638cc770f275b" providerId="LiveId" clId="{C3F9B875-6A5A-4A9A-AF5F-F09C384104D4}" dt="2025-02-06T20:29:46.618" v="3420" actId="2696"/>
        <pc:sldMkLst>
          <pc:docMk/>
          <pc:sldMk cId="70712325" sldId="321"/>
        </pc:sldMkLst>
      </pc:sldChg>
      <pc:sldChg chg="new del">
        <pc:chgData name="Jeremy Skog" userId="a89638cc770f275b" providerId="LiveId" clId="{C3F9B875-6A5A-4A9A-AF5F-F09C384104D4}" dt="2025-02-06T20:31:48.521" v="3428" actId="47"/>
        <pc:sldMkLst>
          <pc:docMk/>
          <pc:sldMk cId="627664040" sldId="322"/>
        </pc:sldMkLst>
      </pc:sldChg>
      <pc:sldChg chg="addSp delSp modSp new mod setBg">
        <pc:chgData name="Jeremy Skog" userId="a89638cc770f275b" providerId="LiveId" clId="{C3F9B875-6A5A-4A9A-AF5F-F09C384104D4}" dt="2025-02-06T20:46:27.863" v="3675" actId="27636"/>
        <pc:sldMkLst>
          <pc:docMk/>
          <pc:sldMk cId="3369728989" sldId="323"/>
        </pc:sldMkLst>
        <pc:spChg chg="mod">
          <ac:chgData name="Jeremy Skog" userId="a89638cc770f275b" providerId="LiveId" clId="{C3F9B875-6A5A-4A9A-AF5F-F09C384104D4}" dt="2025-02-06T20:46:19.719" v="3670" actId="26606"/>
          <ac:spMkLst>
            <pc:docMk/>
            <pc:sldMk cId="3369728989" sldId="323"/>
            <ac:spMk id="2" creationId="{B7C0EF1A-D41B-4DAB-ECBB-DD98BC3FB7D8}"/>
          </ac:spMkLst>
        </pc:spChg>
        <pc:spChg chg="mod">
          <ac:chgData name="Jeremy Skog" userId="a89638cc770f275b" providerId="LiveId" clId="{C3F9B875-6A5A-4A9A-AF5F-F09C384104D4}" dt="2025-02-06T20:46:27.863" v="3675" actId="27636"/>
          <ac:spMkLst>
            <pc:docMk/>
            <pc:sldMk cId="3369728989" sldId="323"/>
            <ac:spMk id="3" creationId="{F86659AB-E871-0210-A82D-6BB3539CC1C0}"/>
          </ac:spMkLst>
        </pc:spChg>
        <pc:spChg chg="add">
          <ac:chgData name="Jeremy Skog" userId="a89638cc770f275b" providerId="LiveId" clId="{C3F9B875-6A5A-4A9A-AF5F-F09C384104D4}" dt="2025-02-06T20:46:19.719" v="3670" actId="26606"/>
          <ac:spMkLst>
            <pc:docMk/>
            <pc:sldMk cId="3369728989" sldId="323"/>
            <ac:spMk id="9" creationId="{3ECBE1F1-D69B-4AFA-ABD5-8E41720EF6DE}"/>
          </ac:spMkLst>
        </pc:spChg>
        <pc:spChg chg="add">
          <ac:chgData name="Jeremy Skog" userId="a89638cc770f275b" providerId="LiveId" clId="{C3F9B875-6A5A-4A9A-AF5F-F09C384104D4}" dt="2025-02-06T20:46:19.719" v="3670" actId="26606"/>
          <ac:spMkLst>
            <pc:docMk/>
            <pc:sldMk cId="3369728989" sldId="323"/>
            <ac:spMk id="11" creationId="{603A6265-E10C-4B85-9C20-E75FCAF9CC63}"/>
          </ac:spMkLst>
        </pc:spChg>
        <pc:picChg chg="add del mod">
          <ac:chgData name="Jeremy Skog" userId="a89638cc770f275b" providerId="LiveId" clId="{C3F9B875-6A5A-4A9A-AF5F-F09C384104D4}" dt="2025-02-06T20:41:40.924" v="3579" actId="21"/>
          <ac:picMkLst>
            <pc:docMk/>
            <pc:sldMk cId="3369728989" sldId="323"/>
            <ac:picMk id="5" creationId="{74129AB4-E57E-BA80-A718-2DF8F73D0087}"/>
          </ac:picMkLst>
        </pc:picChg>
        <pc:picChg chg="add">
          <ac:chgData name="Jeremy Skog" userId="a89638cc770f275b" providerId="LiveId" clId="{C3F9B875-6A5A-4A9A-AF5F-F09C384104D4}" dt="2025-02-06T20:46:19.719" v="3670" actId="26606"/>
          <ac:picMkLst>
            <pc:docMk/>
            <pc:sldMk cId="3369728989" sldId="323"/>
            <ac:picMk id="6" creationId="{12A2287C-02F8-917C-D4E6-56984207E7C9}"/>
          </ac:picMkLst>
        </pc:picChg>
      </pc:sldChg>
      <pc:sldChg chg="modSp new del mod">
        <pc:chgData name="Jeremy Skog" userId="a89638cc770f275b" providerId="LiveId" clId="{C3F9B875-6A5A-4A9A-AF5F-F09C384104D4}" dt="2025-02-06T18:13:58.562" v="1318" actId="2696"/>
        <pc:sldMkLst>
          <pc:docMk/>
          <pc:sldMk cId="1325555721" sldId="324"/>
        </pc:sldMkLst>
        <pc:spChg chg="mod">
          <ac:chgData name="Jeremy Skog" userId="a89638cc770f275b" providerId="LiveId" clId="{C3F9B875-6A5A-4A9A-AF5F-F09C384104D4}" dt="2025-02-06T18:11:12.703" v="1306"/>
          <ac:spMkLst>
            <pc:docMk/>
            <pc:sldMk cId="1325555721" sldId="324"/>
            <ac:spMk id="3" creationId="{8C39AA7E-2910-E83C-3FE6-F6486F38F3FB}"/>
          </ac:spMkLst>
        </pc:spChg>
      </pc:sldChg>
      <pc:sldChg chg="addSp delSp modSp new mod setBg">
        <pc:chgData name="Jeremy Skog" userId="a89638cc770f275b" providerId="LiveId" clId="{C3F9B875-6A5A-4A9A-AF5F-F09C384104D4}" dt="2025-02-06T20:45:43.823" v="3669" actId="14100"/>
        <pc:sldMkLst>
          <pc:docMk/>
          <pc:sldMk cId="2962109808" sldId="325"/>
        </pc:sldMkLst>
        <pc:spChg chg="mod">
          <ac:chgData name="Jeremy Skog" userId="a89638cc770f275b" providerId="LiveId" clId="{C3F9B875-6A5A-4A9A-AF5F-F09C384104D4}" dt="2025-02-06T20:32:27.902" v="3441" actId="26606"/>
          <ac:spMkLst>
            <pc:docMk/>
            <pc:sldMk cId="2962109808" sldId="325"/>
            <ac:spMk id="2" creationId="{B1650826-1045-60C9-652E-5696C4BA5BDA}"/>
          </ac:spMkLst>
        </pc:spChg>
        <pc:spChg chg="add del mod">
          <ac:chgData name="Jeremy Skog" userId="a89638cc770f275b" providerId="LiveId" clId="{C3F9B875-6A5A-4A9A-AF5F-F09C384104D4}" dt="2025-02-06T20:45:43.823" v="3669" actId="14100"/>
          <ac:spMkLst>
            <pc:docMk/>
            <pc:sldMk cId="2962109808" sldId="325"/>
            <ac:spMk id="3" creationId="{4FF08ECD-6E1D-6369-403E-FB6400990580}"/>
          </ac:spMkLst>
        </pc:spChg>
        <pc:spChg chg="add mod">
          <ac:chgData name="Jeremy Skog" userId="a89638cc770f275b" providerId="LiveId" clId="{C3F9B875-6A5A-4A9A-AF5F-F09C384104D4}" dt="2025-02-06T18:21:36.256" v="1872"/>
          <ac:spMkLst>
            <pc:docMk/>
            <pc:sldMk cId="2962109808" sldId="325"/>
            <ac:spMk id="4" creationId="{1E9AE0BE-3087-D6D5-49C5-728B593A2503}"/>
          </ac:spMkLst>
        </pc:spChg>
        <pc:spChg chg="add del">
          <ac:chgData name="Jeremy Skog" userId="a89638cc770f275b" providerId="LiveId" clId="{C3F9B875-6A5A-4A9A-AF5F-F09C384104D4}" dt="2025-02-06T20:32:27.902" v="3441" actId="26606"/>
          <ac:spMkLst>
            <pc:docMk/>
            <pc:sldMk cId="2962109808" sldId="325"/>
            <ac:spMk id="9" creationId="{3ECBE1F1-D69B-4AFA-ABD5-8E41720EF6DE}"/>
          </ac:spMkLst>
        </pc:spChg>
        <pc:spChg chg="add del">
          <ac:chgData name="Jeremy Skog" userId="a89638cc770f275b" providerId="LiveId" clId="{C3F9B875-6A5A-4A9A-AF5F-F09C384104D4}" dt="2025-02-06T20:32:27.902" v="3441" actId="26606"/>
          <ac:spMkLst>
            <pc:docMk/>
            <pc:sldMk cId="2962109808" sldId="325"/>
            <ac:spMk id="11" creationId="{603A6265-E10C-4B85-9C20-E75FCAF9CC63}"/>
          </ac:spMkLst>
        </pc:spChg>
        <pc:picChg chg="add del">
          <ac:chgData name="Jeremy Skog" userId="a89638cc770f275b" providerId="LiveId" clId="{C3F9B875-6A5A-4A9A-AF5F-F09C384104D4}" dt="2025-02-06T20:32:27.902" v="3441" actId="26606"/>
          <ac:picMkLst>
            <pc:docMk/>
            <pc:sldMk cId="2962109808" sldId="325"/>
            <ac:picMk id="5" creationId="{B77B6FB0-CEEA-1D13-6907-783834F448AD}"/>
          </ac:picMkLst>
        </pc:picChg>
      </pc:sldChg>
      <pc:sldChg chg="new del">
        <pc:chgData name="Jeremy Skog" userId="a89638cc770f275b" providerId="LiveId" clId="{C3F9B875-6A5A-4A9A-AF5F-F09C384104D4}" dt="2025-02-06T20:29:04.049" v="3417" actId="47"/>
        <pc:sldMkLst>
          <pc:docMk/>
          <pc:sldMk cId="3380266649" sldId="326"/>
        </pc:sldMkLst>
      </pc:sldChg>
      <pc:sldChg chg="new del">
        <pc:chgData name="Jeremy Skog" userId="a89638cc770f275b" providerId="LiveId" clId="{C3F9B875-6A5A-4A9A-AF5F-F09C384104D4}" dt="2025-02-06T20:29:04.049" v="3417" actId="47"/>
        <pc:sldMkLst>
          <pc:docMk/>
          <pc:sldMk cId="1827770418" sldId="327"/>
        </pc:sldMkLst>
      </pc:sldChg>
      <pc:sldChg chg="new del">
        <pc:chgData name="Jeremy Skog" userId="a89638cc770f275b" providerId="LiveId" clId="{C3F9B875-6A5A-4A9A-AF5F-F09C384104D4}" dt="2025-02-06T20:29:04.049" v="3417" actId="47"/>
        <pc:sldMkLst>
          <pc:docMk/>
          <pc:sldMk cId="2142334845" sldId="328"/>
        </pc:sldMkLst>
      </pc:sldChg>
      <pc:sldChg chg="new del">
        <pc:chgData name="Jeremy Skog" userId="a89638cc770f275b" providerId="LiveId" clId="{C3F9B875-6A5A-4A9A-AF5F-F09C384104D4}" dt="2025-02-06T20:29:04.049" v="3417" actId="47"/>
        <pc:sldMkLst>
          <pc:docMk/>
          <pc:sldMk cId="2026208935" sldId="329"/>
        </pc:sldMkLst>
      </pc:sldChg>
      <pc:sldChg chg="new del">
        <pc:chgData name="Jeremy Skog" userId="a89638cc770f275b" providerId="LiveId" clId="{C3F9B875-6A5A-4A9A-AF5F-F09C384104D4}" dt="2025-02-06T20:28:59.949" v="3416" actId="47"/>
        <pc:sldMkLst>
          <pc:docMk/>
          <pc:sldMk cId="497656507" sldId="330"/>
        </pc:sldMkLst>
      </pc:sldChg>
      <pc:sldChg chg="new del">
        <pc:chgData name="Jeremy Skog" userId="a89638cc770f275b" providerId="LiveId" clId="{C3F9B875-6A5A-4A9A-AF5F-F09C384104D4}" dt="2025-02-06T20:28:59.949" v="3416" actId="47"/>
        <pc:sldMkLst>
          <pc:docMk/>
          <pc:sldMk cId="1663120010" sldId="331"/>
        </pc:sldMkLst>
      </pc:sldChg>
      <pc:sldChg chg="new del">
        <pc:chgData name="Jeremy Skog" userId="a89638cc770f275b" providerId="LiveId" clId="{C3F9B875-6A5A-4A9A-AF5F-F09C384104D4}" dt="2025-02-06T20:28:59.949" v="3416" actId="47"/>
        <pc:sldMkLst>
          <pc:docMk/>
          <pc:sldMk cId="1142325539" sldId="332"/>
        </pc:sldMkLst>
      </pc:sldChg>
      <pc:sldChg chg="new del">
        <pc:chgData name="Jeremy Skog" userId="a89638cc770f275b" providerId="LiveId" clId="{C3F9B875-6A5A-4A9A-AF5F-F09C384104D4}" dt="2025-02-06T20:28:59.949" v="3416" actId="47"/>
        <pc:sldMkLst>
          <pc:docMk/>
          <pc:sldMk cId="379601518" sldId="333"/>
        </pc:sldMkLst>
      </pc:sldChg>
      <pc:sldChg chg="new del">
        <pc:chgData name="Jeremy Skog" userId="a89638cc770f275b" providerId="LiveId" clId="{C3F9B875-6A5A-4A9A-AF5F-F09C384104D4}" dt="2025-02-06T20:28:59.949" v="3416" actId="47"/>
        <pc:sldMkLst>
          <pc:docMk/>
          <pc:sldMk cId="688613024" sldId="334"/>
        </pc:sldMkLst>
      </pc:sldChg>
      <pc:sldChg chg="new del">
        <pc:chgData name="Jeremy Skog" userId="a89638cc770f275b" providerId="LiveId" clId="{C3F9B875-6A5A-4A9A-AF5F-F09C384104D4}" dt="2025-02-06T20:29:04.049" v="3417" actId="47"/>
        <pc:sldMkLst>
          <pc:docMk/>
          <pc:sldMk cId="418789109" sldId="335"/>
        </pc:sldMkLst>
      </pc:sldChg>
      <pc:sldChg chg="new del">
        <pc:chgData name="Jeremy Skog" userId="a89638cc770f275b" providerId="LiveId" clId="{C3F9B875-6A5A-4A9A-AF5F-F09C384104D4}" dt="2025-02-06T20:32:39.661" v="3442" actId="2696"/>
        <pc:sldMkLst>
          <pc:docMk/>
          <pc:sldMk cId="4243404298" sldId="336"/>
        </pc:sldMkLst>
      </pc:sldChg>
      <pc:sldChg chg="new del">
        <pc:chgData name="Jeremy Skog" userId="a89638cc770f275b" providerId="LiveId" clId="{C3F9B875-6A5A-4A9A-AF5F-F09C384104D4}" dt="2025-02-06T20:32:39.661" v="3442" actId="2696"/>
        <pc:sldMkLst>
          <pc:docMk/>
          <pc:sldMk cId="4232707809" sldId="337"/>
        </pc:sldMkLst>
      </pc:sldChg>
      <pc:sldChg chg="new del">
        <pc:chgData name="Jeremy Skog" userId="a89638cc770f275b" providerId="LiveId" clId="{C3F9B875-6A5A-4A9A-AF5F-F09C384104D4}" dt="2025-02-06T20:33:01.520" v="3445" actId="47"/>
        <pc:sldMkLst>
          <pc:docMk/>
          <pc:sldMk cId="2716971353" sldId="338"/>
        </pc:sldMkLst>
      </pc:sldChg>
      <pc:sldChg chg="new del">
        <pc:chgData name="Jeremy Skog" userId="a89638cc770f275b" providerId="LiveId" clId="{C3F9B875-6A5A-4A9A-AF5F-F09C384104D4}" dt="2025-02-06T17:38:40.054" v="433" actId="2696"/>
        <pc:sldMkLst>
          <pc:docMk/>
          <pc:sldMk cId="3009549371" sldId="339"/>
        </pc:sldMkLst>
      </pc:sldChg>
      <pc:sldChg chg="add">
        <pc:chgData name="Jeremy Skog" userId="a89638cc770f275b" providerId="LiveId" clId="{C3F9B875-6A5A-4A9A-AF5F-F09C384104D4}" dt="2025-02-06T17:38:17.110" v="417"/>
        <pc:sldMkLst>
          <pc:docMk/>
          <pc:sldMk cId="1615069786" sldId="340"/>
        </pc:sldMkLst>
      </pc:sldChg>
      <pc:sldChg chg="addSp delSp modSp new mod setBg">
        <pc:chgData name="Jeremy Skog" userId="a89638cc770f275b" providerId="LiveId" clId="{C3F9B875-6A5A-4A9A-AF5F-F09C384104D4}" dt="2025-02-06T17:40:45.027" v="460" actId="21"/>
        <pc:sldMkLst>
          <pc:docMk/>
          <pc:sldMk cId="3250270197" sldId="341"/>
        </pc:sldMkLst>
        <pc:spChg chg="mod">
          <ac:chgData name="Jeremy Skog" userId="a89638cc770f275b" providerId="LiveId" clId="{C3F9B875-6A5A-4A9A-AF5F-F09C384104D4}" dt="2025-02-06T17:40:38.138" v="459" actId="26606"/>
          <ac:spMkLst>
            <pc:docMk/>
            <pc:sldMk cId="3250270197" sldId="341"/>
            <ac:spMk id="2" creationId="{EB7AE25A-ABD0-CF7C-3B10-FA392931FF77}"/>
          </ac:spMkLst>
        </pc:spChg>
        <pc:spChg chg="del mod ord">
          <ac:chgData name="Jeremy Skog" userId="a89638cc770f275b" providerId="LiveId" clId="{C3F9B875-6A5A-4A9A-AF5F-F09C384104D4}" dt="2025-02-06T17:40:45.027" v="460" actId="21"/>
          <ac:spMkLst>
            <pc:docMk/>
            <pc:sldMk cId="3250270197" sldId="341"/>
            <ac:spMk id="3" creationId="{431ABCB9-0D95-029F-4022-AC9CD434042C}"/>
          </ac:spMkLst>
        </pc:spChg>
        <pc:spChg chg="add">
          <ac:chgData name="Jeremy Skog" userId="a89638cc770f275b" providerId="LiveId" clId="{C3F9B875-6A5A-4A9A-AF5F-F09C384104D4}" dt="2025-02-06T17:40:38.138" v="459" actId="26606"/>
          <ac:spMkLst>
            <pc:docMk/>
            <pc:sldMk cId="3250270197" sldId="341"/>
            <ac:spMk id="1031" creationId="{870A1295-61BC-4214-AA3E-D396673024D0}"/>
          </ac:spMkLst>
        </pc:spChg>
        <pc:grpChg chg="add">
          <ac:chgData name="Jeremy Skog" userId="a89638cc770f275b" providerId="LiveId" clId="{C3F9B875-6A5A-4A9A-AF5F-F09C384104D4}" dt="2025-02-06T17:40:38.138" v="459" actId="26606"/>
          <ac:grpSpMkLst>
            <pc:docMk/>
            <pc:sldMk cId="3250270197" sldId="341"/>
            <ac:grpSpMk id="1033" creationId="{0B139475-2B26-4CA9-9413-DE741E49F7BB}"/>
          </ac:grpSpMkLst>
        </pc:grpChg>
        <pc:picChg chg="add mod">
          <ac:chgData name="Jeremy Skog" userId="a89638cc770f275b" providerId="LiveId" clId="{C3F9B875-6A5A-4A9A-AF5F-F09C384104D4}" dt="2025-02-06T17:40:38.138" v="459" actId="26606"/>
          <ac:picMkLst>
            <pc:docMk/>
            <pc:sldMk cId="3250270197" sldId="341"/>
            <ac:picMk id="1026" creationId="{32874EBF-C336-0D03-D155-B21C1CEAE625}"/>
          </ac:picMkLst>
        </pc:picChg>
      </pc:sldChg>
      <pc:sldChg chg="modSp new mod">
        <pc:chgData name="Jeremy Skog" userId="a89638cc770f275b" providerId="LiveId" clId="{C3F9B875-6A5A-4A9A-AF5F-F09C384104D4}" dt="2025-02-06T19:10:40.889" v="2427" actId="20577"/>
        <pc:sldMkLst>
          <pc:docMk/>
          <pc:sldMk cId="1062614153" sldId="342"/>
        </pc:sldMkLst>
        <pc:spChg chg="mod">
          <ac:chgData name="Jeremy Skog" userId="a89638cc770f275b" providerId="LiveId" clId="{C3F9B875-6A5A-4A9A-AF5F-F09C384104D4}" dt="2025-02-06T17:39:08.933" v="457" actId="20577"/>
          <ac:spMkLst>
            <pc:docMk/>
            <pc:sldMk cId="1062614153" sldId="342"/>
            <ac:spMk id="2" creationId="{244E8245-5398-7F7A-3903-664A23F80D43}"/>
          </ac:spMkLst>
        </pc:spChg>
        <pc:spChg chg="mod">
          <ac:chgData name="Jeremy Skog" userId="a89638cc770f275b" providerId="LiveId" clId="{C3F9B875-6A5A-4A9A-AF5F-F09C384104D4}" dt="2025-02-06T19:10:40.889" v="2427" actId="20577"/>
          <ac:spMkLst>
            <pc:docMk/>
            <pc:sldMk cId="1062614153" sldId="342"/>
            <ac:spMk id="3" creationId="{40F1CB87-F91D-86DE-AAA4-6A6A8739BD3B}"/>
          </ac:spMkLst>
        </pc:spChg>
      </pc:sldChg>
      <pc:sldChg chg="modSp new mod">
        <pc:chgData name="Jeremy Skog" userId="a89638cc770f275b" providerId="LiveId" clId="{C3F9B875-6A5A-4A9A-AF5F-F09C384104D4}" dt="2025-02-06T20:15:15.431" v="3152" actId="27636"/>
        <pc:sldMkLst>
          <pc:docMk/>
          <pc:sldMk cId="481631983" sldId="343"/>
        </pc:sldMkLst>
        <pc:spChg chg="mod">
          <ac:chgData name="Jeremy Skog" userId="a89638cc770f275b" providerId="LiveId" clId="{C3F9B875-6A5A-4A9A-AF5F-F09C384104D4}" dt="2025-02-06T17:52:20.378" v="970" actId="20577"/>
          <ac:spMkLst>
            <pc:docMk/>
            <pc:sldMk cId="481631983" sldId="343"/>
            <ac:spMk id="2" creationId="{6CF39E30-5F7C-DB93-C5AB-1BBDBD533833}"/>
          </ac:spMkLst>
        </pc:spChg>
        <pc:spChg chg="mod">
          <ac:chgData name="Jeremy Skog" userId="a89638cc770f275b" providerId="LiveId" clId="{C3F9B875-6A5A-4A9A-AF5F-F09C384104D4}" dt="2025-02-06T20:15:15.431" v="3152" actId="27636"/>
          <ac:spMkLst>
            <pc:docMk/>
            <pc:sldMk cId="481631983" sldId="343"/>
            <ac:spMk id="3" creationId="{BA5933F4-CAE7-8555-53F5-3B9DCA29CEB0}"/>
          </ac:spMkLst>
        </pc:spChg>
      </pc:sldChg>
      <pc:sldChg chg="addSp delSp modSp new mod setBg">
        <pc:chgData name="Jeremy Skog" userId="a89638cc770f275b" providerId="LiveId" clId="{C3F9B875-6A5A-4A9A-AF5F-F09C384104D4}" dt="2025-02-06T17:51:59.197" v="951" actId="21"/>
        <pc:sldMkLst>
          <pc:docMk/>
          <pc:sldMk cId="560745873" sldId="344"/>
        </pc:sldMkLst>
        <pc:spChg chg="mod">
          <ac:chgData name="Jeremy Skog" userId="a89638cc770f275b" providerId="LiveId" clId="{C3F9B875-6A5A-4A9A-AF5F-F09C384104D4}" dt="2025-02-06T17:51:53.508" v="950" actId="26606"/>
          <ac:spMkLst>
            <pc:docMk/>
            <pc:sldMk cId="560745873" sldId="344"/>
            <ac:spMk id="2" creationId="{D5BC809F-9CE7-FA88-D407-A98387783EB4}"/>
          </ac:spMkLst>
        </pc:spChg>
        <pc:spChg chg="del mod">
          <ac:chgData name="Jeremy Skog" userId="a89638cc770f275b" providerId="LiveId" clId="{C3F9B875-6A5A-4A9A-AF5F-F09C384104D4}" dt="2025-02-06T17:51:59.197" v="951" actId="21"/>
          <ac:spMkLst>
            <pc:docMk/>
            <pc:sldMk cId="560745873" sldId="344"/>
            <ac:spMk id="3" creationId="{72B4C45B-5AA7-8A8E-031F-25C11034F53F}"/>
          </ac:spMkLst>
        </pc:spChg>
        <pc:spChg chg="add">
          <ac:chgData name="Jeremy Skog" userId="a89638cc770f275b" providerId="LiveId" clId="{C3F9B875-6A5A-4A9A-AF5F-F09C384104D4}" dt="2025-02-06T17:51:53.508" v="950" actId="26606"/>
          <ac:spMkLst>
            <pc:docMk/>
            <pc:sldMk cId="560745873" sldId="344"/>
            <ac:spMk id="2055" creationId="{06DA9DF9-31F7-4056-B42E-878CC92417B8}"/>
          </ac:spMkLst>
        </pc:spChg>
        <pc:picChg chg="add mod">
          <ac:chgData name="Jeremy Skog" userId="a89638cc770f275b" providerId="LiveId" clId="{C3F9B875-6A5A-4A9A-AF5F-F09C384104D4}" dt="2025-02-06T17:51:53.508" v="950" actId="26606"/>
          <ac:picMkLst>
            <pc:docMk/>
            <pc:sldMk cId="560745873" sldId="344"/>
            <ac:picMk id="2050" creationId="{1874DE27-FA27-6472-0847-AB48D791E566}"/>
          </ac:picMkLst>
        </pc:picChg>
      </pc:sldChg>
      <pc:sldChg chg="modSp new mod">
        <pc:chgData name="Jeremy Skog" userId="a89638cc770f275b" providerId="LiveId" clId="{C3F9B875-6A5A-4A9A-AF5F-F09C384104D4}" dt="2025-02-06T20:16:07.037" v="3160" actId="20577"/>
        <pc:sldMkLst>
          <pc:docMk/>
          <pc:sldMk cId="202798250" sldId="345"/>
        </pc:sldMkLst>
        <pc:spChg chg="mod">
          <ac:chgData name="Jeremy Skog" userId="a89638cc770f275b" providerId="LiveId" clId="{C3F9B875-6A5A-4A9A-AF5F-F09C384104D4}" dt="2025-02-06T17:52:27.574" v="1001" actId="20577"/>
          <ac:spMkLst>
            <pc:docMk/>
            <pc:sldMk cId="202798250" sldId="345"/>
            <ac:spMk id="2" creationId="{32E4440E-0171-35E7-272A-858E134F9CF2}"/>
          </ac:spMkLst>
        </pc:spChg>
        <pc:spChg chg="mod">
          <ac:chgData name="Jeremy Skog" userId="a89638cc770f275b" providerId="LiveId" clId="{C3F9B875-6A5A-4A9A-AF5F-F09C384104D4}" dt="2025-02-06T20:16:07.037" v="3160" actId="20577"/>
          <ac:spMkLst>
            <pc:docMk/>
            <pc:sldMk cId="202798250" sldId="345"/>
            <ac:spMk id="3" creationId="{7FA65D7F-9E15-EA58-0D25-36B469C2664A}"/>
          </ac:spMkLst>
        </pc:spChg>
      </pc:sldChg>
      <pc:sldChg chg="addSp delSp modSp new del mod">
        <pc:chgData name="Jeremy Skog" userId="a89638cc770f275b" providerId="LiveId" clId="{C3F9B875-6A5A-4A9A-AF5F-F09C384104D4}" dt="2025-02-06T20:28:15.712" v="3415" actId="47"/>
        <pc:sldMkLst>
          <pc:docMk/>
          <pc:sldMk cId="220216137" sldId="346"/>
        </pc:sldMkLst>
        <pc:spChg chg="mod">
          <ac:chgData name="Jeremy Skog" userId="a89638cc770f275b" providerId="LiveId" clId="{C3F9B875-6A5A-4A9A-AF5F-F09C384104D4}" dt="2025-02-06T17:53:04.800" v="1017" actId="20577"/>
          <ac:spMkLst>
            <pc:docMk/>
            <pc:sldMk cId="220216137" sldId="346"/>
            <ac:spMk id="2" creationId="{5676DACF-3CB5-1171-1231-5EEAD33F6B50}"/>
          </ac:spMkLst>
        </pc:spChg>
        <pc:spChg chg="add del mod">
          <ac:chgData name="Jeremy Skog" userId="a89638cc770f275b" providerId="LiveId" clId="{C3F9B875-6A5A-4A9A-AF5F-F09C384104D4}" dt="2025-02-06T17:53:31.043" v="1054"/>
          <ac:spMkLst>
            <pc:docMk/>
            <pc:sldMk cId="220216137" sldId="346"/>
            <ac:spMk id="3" creationId="{D93413BD-8474-29E0-8876-81CFE8731DDC}"/>
          </ac:spMkLst>
        </pc:spChg>
        <pc:spChg chg="add mod">
          <ac:chgData name="Jeremy Skog" userId="a89638cc770f275b" providerId="LiveId" clId="{C3F9B875-6A5A-4A9A-AF5F-F09C384104D4}" dt="2025-02-06T17:53:25.054" v="1052"/>
          <ac:spMkLst>
            <pc:docMk/>
            <pc:sldMk cId="220216137" sldId="346"/>
            <ac:spMk id="4" creationId="{3BADCB30-020F-B01B-63B6-E1B9F8642E63}"/>
          </ac:spMkLst>
        </pc:spChg>
      </pc:sldChg>
      <pc:sldChg chg="modSp new del mod">
        <pc:chgData name="Jeremy Skog" userId="a89638cc770f275b" providerId="LiveId" clId="{C3F9B875-6A5A-4A9A-AF5F-F09C384104D4}" dt="2025-02-06T20:28:11.656" v="3414" actId="47"/>
        <pc:sldMkLst>
          <pc:docMk/>
          <pc:sldMk cId="1396380028" sldId="347"/>
        </pc:sldMkLst>
        <pc:spChg chg="mod">
          <ac:chgData name="Jeremy Skog" userId="a89638cc770f275b" providerId="LiveId" clId="{C3F9B875-6A5A-4A9A-AF5F-F09C384104D4}" dt="2025-02-06T17:53:08.891" v="1033" actId="20577"/>
          <ac:spMkLst>
            <pc:docMk/>
            <pc:sldMk cId="1396380028" sldId="347"/>
            <ac:spMk id="2" creationId="{CF01FCE7-9C33-0616-3804-1E97E0DA78AF}"/>
          </ac:spMkLst>
        </pc:spChg>
        <pc:spChg chg="mod">
          <ac:chgData name="Jeremy Skog" userId="a89638cc770f275b" providerId="LiveId" clId="{C3F9B875-6A5A-4A9A-AF5F-F09C384104D4}" dt="2025-02-06T17:53:41.071" v="1056"/>
          <ac:spMkLst>
            <pc:docMk/>
            <pc:sldMk cId="1396380028" sldId="347"/>
            <ac:spMk id="3" creationId="{692B351B-E115-5E8B-3162-F1618FE09DE5}"/>
          </ac:spMkLst>
        </pc:spChg>
      </pc:sldChg>
      <pc:sldChg chg="modSp new del mod">
        <pc:chgData name="Jeremy Skog" userId="a89638cc770f275b" providerId="LiveId" clId="{C3F9B875-6A5A-4A9A-AF5F-F09C384104D4}" dt="2025-02-06T20:28:09.965" v="3413" actId="47"/>
        <pc:sldMkLst>
          <pc:docMk/>
          <pc:sldMk cId="2858294967" sldId="348"/>
        </pc:sldMkLst>
        <pc:spChg chg="mod">
          <ac:chgData name="Jeremy Skog" userId="a89638cc770f275b" providerId="LiveId" clId="{C3F9B875-6A5A-4A9A-AF5F-F09C384104D4}" dt="2025-02-06T17:53:12.796" v="1049" actId="20577"/>
          <ac:spMkLst>
            <pc:docMk/>
            <pc:sldMk cId="2858294967" sldId="348"/>
            <ac:spMk id="2" creationId="{CA36D1A1-7210-35DD-B7FA-912A8534BC0F}"/>
          </ac:spMkLst>
        </pc:spChg>
        <pc:spChg chg="mod">
          <ac:chgData name="Jeremy Skog" userId="a89638cc770f275b" providerId="LiveId" clId="{C3F9B875-6A5A-4A9A-AF5F-F09C384104D4}" dt="2025-02-06T17:53:52.152" v="1058"/>
          <ac:spMkLst>
            <pc:docMk/>
            <pc:sldMk cId="2858294967" sldId="348"/>
            <ac:spMk id="3" creationId="{A6268B2A-21AA-FDF0-2983-6C16A72DB166}"/>
          </ac:spMkLst>
        </pc:spChg>
      </pc:sldChg>
      <pc:sldChg chg="new del">
        <pc:chgData name="Jeremy Skog" userId="a89638cc770f275b" providerId="LiveId" clId="{C3F9B875-6A5A-4A9A-AF5F-F09C384104D4}" dt="2025-02-06T20:28:04.828" v="3412" actId="47"/>
        <pc:sldMkLst>
          <pc:docMk/>
          <pc:sldMk cId="2118166200" sldId="349"/>
        </pc:sldMkLst>
      </pc:sldChg>
      <pc:sldChg chg="modSp new mod">
        <pc:chgData name="Jeremy Skog" userId="a89638cc770f275b" providerId="LiveId" clId="{C3F9B875-6A5A-4A9A-AF5F-F09C384104D4}" dt="2025-02-06T17:54:13.190" v="1070" actId="20577"/>
        <pc:sldMkLst>
          <pc:docMk/>
          <pc:sldMk cId="211590944" sldId="350"/>
        </pc:sldMkLst>
        <pc:spChg chg="mod">
          <ac:chgData name="Jeremy Skog" userId="a89638cc770f275b" providerId="LiveId" clId="{C3F9B875-6A5A-4A9A-AF5F-F09C384104D4}" dt="2025-02-06T17:54:13.190" v="1070" actId="20577"/>
          <ac:spMkLst>
            <pc:docMk/>
            <pc:sldMk cId="211590944" sldId="350"/>
            <ac:spMk id="2" creationId="{A577D13D-6A24-F7F7-F5FF-97DC08819238}"/>
          </ac:spMkLst>
        </pc:spChg>
      </pc:sldChg>
      <pc:sldChg chg="add">
        <pc:chgData name="Jeremy Skog" userId="a89638cc770f275b" providerId="LiveId" clId="{C3F9B875-6A5A-4A9A-AF5F-F09C384104D4}" dt="2025-02-06T17:55:49.852" v="1102"/>
        <pc:sldMkLst>
          <pc:docMk/>
          <pc:sldMk cId="1581382323" sldId="351"/>
        </pc:sldMkLst>
      </pc:sldChg>
      <pc:sldChg chg="add">
        <pc:chgData name="Jeremy Skog" userId="a89638cc770f275b" providerId="LiveId" clId="{C3F9B875-6A5A-4A9A-AF5F-F09C384104D4}" dt="2025-02-06T17:55:49.852" v="1102"/>
        <pc:sldMkLst>
          <pc:docMk/>
          <pc:sldMk cId="2622173005" sldId="352"/>
        </pc:sldMkLst>
      </pc:sldChg>
      <pc:sldChg chg="delSp add setBg delDesignElem">
        <pc:chgData name="Jeremy Skog" userId="a89638cc770f275b" providerId="LiveId" clId="{C3F9B875-6A5A-4A9A-AF5F-F09C384104D4}" dt="2025-02-06T17:55:49.852" v="1102"/>
        <pc:sldMkLst>
          <pc:docMk/>
          <pc:sldMk cId="2011062895" sldId="353"/>
        </pc:sldMkLst>
        <pc:spChg chg="del">
          <ac:chgData name="Jeremy Skog" userId="a89638cc770f275b" providerId="LiveId" clId="{C3F9B875-6A5A-4A9A-AF5F-F09C384104D4}" dt="2025-02-06T17:55:49.852" v="1102"/>
          <ac:spMkLst>
            <pc:docMk/>
            <pc:sldMk cId="2011062895" sldId="353"/>
            <ac:spMk id="10" creationId="{0288C6B4-AFC3-407F-A595-EFFD38D4CCAF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011062895" sldId="353"/>
            <ac:spMk id="12" creationId="{CF236821-17FE-429B-8D2C-08E13A64EA40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011062895" sldId="353"/>
            <ac:spMk id="14" creationId="{C0BDBCD2-E081-43AB-9119-C55465E59757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011062895" sldId="353"/>
            <ac:spMk id="16" creationId="{98E79BE4-34FE-485A-98A5-92CE8F7C4743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011062895" sldId="353"/>
            <ac:spMk id="18" creationId="{7A5F0580-5EE9-419F-96EE-B6529EF6E7D0}"/>
          </ac:spMkLst>
        </pc:spChg>
      </pc:sldChg>
      <pc:sldChg chg="delSp add setBg delDesignElem">
        <pc:chgData name="Jeremy Skog" userId="a89638cc770f275b" providerId="LiveId" clId="{C3F9B875-6A5A-4A9A-AF5F-F09C384104D4}" dt="2025-02-06T17:55:49.852" v="1102"/>
        <pc:sldMkLst>
          <pc:docMk/>
          <pc:sldMk cId="1797027401" sldId="354"/>
        </pc:sldMkLst>
        <pc:spChg chg="del">
          <ac:chgData name="Jeremy Skog" userId="a89638cc770f275b" providerId="LiveId" clId="{C3F9B875-6A5A-4A9A-AF5F-F09C384104D4}" dt="2025-02-06T17:55:49.852" v="1102"/>
          <ac:spMkLst>
            <pc:docMk/>
            <pc:sldMk cId="1797027401" sldId="354"/>
            <ac:spMk id="10" creationId="{0288C6B4-AFC3-407F-A595-EFFD38D4CCAF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1797027401" sldId="354"/>
            <ac:spMk id="12" creationId="{CF236821-17FE-429B-8D2C-08E13A64EA40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1797027401" sldId="354"/>
            <ac:spMk id="14" creationId="{C0BDBCD2-E081-43AB-9119-C55465E59757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1797027401" sldId="354"/>
            <ac:spMk id="16" creationId="{98E79BE4-34FE-485A-98A5-92CE8F7C4743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1797027401" sldId="354"/>
            <ac:spMk id="18" creationId="{7A5F0580-5EE9-419F-96EE-B6529EF6E7D0}"/>
          </ac:spMkLst>
        </pc:spChg>
      </pc:sldChg>
      <pc:sldChg chg="delSp add setBg delDesignElem">
        <pc:chgData name="Jeremy Skog" userId="a89638cc770f275b" providerId="LiveId" clId="{C3F9B875-6A5A-4A9A-AF5F-F09C384104D4}" dt="2025-02-06T17:55:49.852" v="1102"/>
        <pc:sldMkLst>
          <pc:docMk/>
          <pc:sldMk cId="254764047" sldId="355"/>
        </pc:sldMkLst>
        <pc:spChg chg="del">
          <ac:chgData name="Jeremy Skog" userId="a89638cc770f275b" providerId="LiveId" clId="{C3F9B875-6A5A-4A9A-AF5F-F09C384104D4}" dt="2025-02-06T17:55:49.852" v="1102"/>
          <ac:spMkLst>
            <pc:docMk/>
            <pc:sldMk cId="254764047" sldId="355"/>
            <ac:spMk id="10" creationId="{0288C6B4-AFC3-407F-A595-EFFD38D4CCAF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54764047" sldId="355"/>
            <ac:spMk id="12" creationId="{CF236821-17FE-429B-8D2C-08E13A64EA40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54764047" sldId="355"/>
            <ac:spMk id="14" creationId="{C0BDBCD2-E081-43AB-9119-C55465E59757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54764047" sldId="355"/>
            <ac:spMk id="16" creationId="{98E79BE4-34FE-485A-98A5-92CE8F7C4743}"/>
          </ac:spMkLst>
        </pc:spChg>
        <pc:spChg chg="del">
          <ac:chgData name="Jeremy Skog" userId="a89638cc770f275b" providerId="LiveId" clId="{C3F9B875-6A5A-4A9A-AF5F-F09C384104D4}" dt="2025-02-06T17:55:49.852" v="1102"/>
          <ac:spMkLst>
            <pc:docMk/>
            <pc:sldMk cId="254764047" sldId="355"/>
            <ac:spMk id="18" creationId="{7A5F0580-5EE9-419F-96EE-B6529EF6E7D0}"/>
          </ac:spMkLst>
        </pc:spChg>
      </pc:sldChg>
      <pc:sldChg chg="add mod modShow">
        <pc:chgData name="Jeremy Skog" userId="a89638cc770f275b" providerId="LiveId" clId="{C3F9B875-6A5A-4A9A-AF5F-F09C384104D4}" dt="2025-02-06T20:31:24.194" v="3427" actId="729"/>
        <pc:sldMkLst>
          <pc:docMk/>
          <pc:sldMk cId="4177130869" sldId="356"/>
        </pc:sldMkLst>
      </pc:sldChg>
      <pc:sldChg chg="add mod modShow">
        <pc:chgData name="Jeremy Skog" userId="a89638cc770f275b" providerId="LiveId" clId="{C3F9B875-6A5A-4A9A-AF5F-F09C384104D4}" dt="2025-02-06T20:31:24.194" v="3427" actId="729"/>
        <pc:sldMkLst>
          <pc:docMk/>
          <pc:sldMk cId="3070334719" sldId="357"/>
        </pc:sldMkLst>
      </pc:sldChg>
      <pc:sldChg chg="modSp add mod modShow">
        <pc:chgData name="Jeremy Skog" userId="a89638cc770f275b" providerId="LiveId" clId="{C3F9B875-6A5A-4A9A-AF5F-F09C384104D4}" dt="2025-02-06T20:31:24.194" v="3427" actId="729"/>
        <pc:sldMkLst>
          <pc:docMk/>
          <pc:sldMk cId="2513747512" sldId="358"/>
        </pc:sldMkLst>
        <pc:spChg chg="mod">
          <ac:chgData name="Jeremy Skog" userId="a89638cc770f275b" providerId="LiveId" clId="{C3F9B875-6A5A-4A9A-AF5F-F09C384104D4}" dt="2025-02-06T20:30:40.160" v="3426" actId="20577"/>
          <ac:spMkLst>
            <pc:docMk/>
            <pc:sldMk cId="2513747512" sldId="358"/>
            <ac:spMk id="3" creationId="{AEC9C73D-2D89-F57B-4CE4-9620769F297F}"/>
          </ac:spMkLst>
        </pc:spChg>
      </pc:sldChg>
      <pc:sldChg chg="addSp delSp modSp new mod">
        <pc:chgData name="Jeremy Skog" userId="a89638cc770f275b" providerId="LiveId" clId="{C3F9B875-6A5A-4A9A-AF5F-F09C384104D4}" dt="2025-02-06T18:02:12.616" v="1152" actId="1076"/>
        <pc:sldMkLst>
          <pc:docMk/>
          <pc:sldMk cId="4116210770" sldId="359"/>
        </pc:sldMkLst>
        <pc:spChg chg="del">
          <ac:chgData name="Jeremy Skog" userId="a89638cc770f275b" providerId="LiveId" clId="{C3F9B875-6A5A-4A9A-AF5F-F09C384104D4}" dt="2025-02-06T17:59:29.508" v="1116" actId="21"/>
          <ac:spMkLst>
            <pc:docMk/>
            <pc:sldMk cId="4116210770" sldId="359"/>
            <ac:spMk id="2" creationId="{0F8DE2D0-6B51-6DAD-23EB-58371F951056}"/>
          </ac:spMkLst>
        </pc:spChg>
        <pc:spChg chg="del">
          <ac:chgData name="Jeremy Skog" userId="a89638cc770f275b" providerId="LiveId" clId="{C3F9B875-6A5A-4A9A-AF5F-F09C384104D4}" dt="2025-02-06T17:59:24.073" v="1115" actId="21"/>
          <ac:spMkLst>
            <pc:docMk/>
            <pc:sldMk cId="4116210770" sldId="359"/>
            <ac:spMk id="3" creationId="{EEDD9E18-E21D-994A-823C-83AE5688DB02}"/>
          </ac:spMkLst>
        </pc:spChg>
        <pc:spChg chg="add mod">
          <ac:chgData name="Jeremy Skog" userId="a89638cc770f275b" providerId="LiveId" clId="{C3F9B875-6A5A-4A9A-AF5F-F09C384104D4}" dt="2025-02-06T18:02:12.616" v="1152" actId="1076"/>
          <ac:spMkLst>
            <pc:docMk/>
            <pc:sldMk cId="4116210770" sldId="359"/>
            <ac:spMk id="9" creationId="{0482DF7A-C2A1-58A1-A709-B54374B8514D}"/>
          </ac:spMkLst>
        </pc:spChg>
        <pc:picChg chg="add mod">
          <ac:chgData name="Jeremy Skog" userId="a89638cc770f275b" providerId="LiveId" clId="{C3F9B875-6A5A-4A9A-AF5F-F09C384104D4}" dt="2025-02-06T17:59:56.500" v="1121" actId="1076"/>
          <ac:picMkLst>
            <pc:docMk/>
            <pc:sldMk cId="4116210770" sldId="359"/>
            <ac:picMk id="5" creationId="{49F83518-9684-53C5-1C09-59F3B1DECCEE}"/>
          </ac:picMkLst>
        </pc:picChg>
        <pc:picChg chg="add del mod">
          <ac:chgData name="Jeremy Skog" userId="a89638cc770f275b" providerId="LiveId" clId="{C3F9B875-6A5A-4A9A-AF5F-F09C384104D4}" dt="2025-02-06T17:59:20.495" v="1114" actId="478"/>
          <ac:picMkLst>
            <pc:docMk/>
            <pc:sldMk cId="4116210770" sldId="359"/>
            <ac:picMk id="7" creationId="{0779A22D-416A-2BD6-9BA9-B44BDDE01C35}"/>
          </ac:picMkLst>
        </pc:picChg>
        <pc:picChg chg="add mod">
          <ac:chgData name="Jeremy Skog" userId="a89638cc770f275b" providerId="LiveId" clId="{C3F9B875-6A5A-4A9A-AF5F-F09C384104D4}" dt="2025-02-06T18:00:25.630" v="1124" actId="1076"/>
          <ac:picMkLst>
            <pc:docMk/>
            <pc:sldMk cId="4116210770" sldId="359"/>
            <ac:picMk id="8" creationId="{451955F3-A020-3AC1-589D-C96043380A17}"/>
          </ac:picMkLst>
        </pc:picChg>
      </pc:sldChg>
      <pc:sldChg chg="addSp delSp modSp add mod">
        <pc:chgData name="Jeremy Skog" userId="a89638cc770f275b" providerId="LiveId" clId="{C3F9B875-6A5A-4A9A-AF5F-F09C384104D4}" dt="2025-02-06T18:06:10.925" v="1202" actId="14100"/>
        <pc:sldMkLst>
          <pc:docMk/>
          <pc:sldMk cId="2092802124" sldId="360"/>
        </pc:sldMkLst>
        <pc:picChg chg="add mod">
          <ac:chgData name="Jeremy Skog" userId="a89638cc770f275b" providerId="LiveId" clId="{C3F9B875-6A5A-4A9A-AF5F-F09C384104D4}" dt="2025-02-06T18:06:10.925" v="1202" actId="14100"/>
          <ac:picMkLst>
            <pc:docMk/>
            <pc:sldMk cId="2092802124" sldId="360"/>
            <ac:picMk id="3" creationId="{8103F17C-0B48-0C55-C54D-2542CDEF7573}"/>
          </ac:picMkLst>
        </pc:picChg>
        <pc:picChg chg="del">
          <ac:chgData name="Jeremy Skog" userId="a89638cc770f275b" providerId="LiveId" clId="{C3F9B875-6A5A-4A9A-AF5F-F09C384104D4}" dt="2025-02-06T18:05:22.968" v="1197" actId="478"/>
          <ac:picMkLst>
            <pc:docMk/>
            <pc:sldMk cId="2092802124" sldId="360"/>
            <ac:picMk id="8" creationId="{042AE07E-B028-D347-569F-F749B15E62AF}"/>
          </ac:picMkLst>
        </pc:picChg>
      </pc:sldChg>
      <pc:sldChg chg="addSp delSp modSp new del mod">
        <pc:chgData name="Jeremy Skog" userId="a89638cc770f275b" providerId="LiveId" clId="{C3F9B875-6A5A-4A9A-AF5F-F09C384104D4}" dt="2025-02-06T17:59:42.260" v="1119" actId="2696"/>
        <pc:sldMkLst>
          <pc:docMk/>
          <pc:sldMk cId="2702612663" sldId="360"/>
        </pc:sldMkLst>
        <pc:spChg chg="del">
          <ac:chgData name="Jeremy Skog" userId="a89638cc770f275b" providerId="LiveId" clId="{C3F9B875-6A5A-4A9A-AF5F-F09C384104D4}" dt="2025-02-06T17:59:18.043" v="1113" actId="21"/>
          <ac:spMkLst>
            <pc:docMk/>
            <pc:sldMk cId="2702612663" sldId="360"/>
            <ac:spMk id="2" creationId="{C336ED0D-844A-4886-83C4-42A406F25023}"/>
          </ac:spMkLst>
        </pc:spChg>
        <pc:spChg chg="del">
          <ac:chgData name="Jeremy Skog" userId="a89638cc770f275b" providerId="LiveId" clId="{C3F9B875-6A5A-4A9A-AF5F-F09C384104D4}" dt="2025-02-06T17:59:13.194" v="1112" actId="21"/>
          <ac:spMkLst>
            <pc:docMk/>
            <pc:sldMk cId="2702612663" sldId="360"/>
            <ac:spMk id="3" creationId="{B5EACB9F-3C57-09CE-D795-749FFCAAC41F}"/>
          </ac:spMkLst>
        </pc:spChg>
        <pc:picChg chg="add mod">
          <ac:chgData name="Jeremy Skog" userId="a89638cc770f275b" providerId="LiveId" clId="{C3F9B875-6A5A-4A9A-AF5F-F09C384104D4}" dt="2025-02-06T17:59:38.280" v="1118" actId="1076"/>
          <ac:picMkLst>
            <pc:docMk/>
            <pc:sldMk cId="2702612663" sldId="360"/>
            <ac:picMk id="5" creationId="{BF379357-9D9E-DE7B-65A4-765521F3AC30}"/>
          </ac:picMkLst>
        </pc:picChg>
      </pc:sldChg>
      <pc:sldChg chg="delSp modSp new mod">
        <pc:chgData name="Jeremy Skog" userId="a89638cc770f275b" providerId="LiveId" clId="{C3F9B875-6A5A-4A9A-AF5F-F09C384104D4}" dt="2025-02-06T20:29:39.473" v="3419" actId="1036"/>
        <pc:sldMkLst>
          <pc:docMk/>
          <pc:sldMk cId="173176239" sldId="361"/>
        </pc:sldMkLst>
        <pc:spChg chg="mod">
          <ac:chgData name="Jeremy Skog" userId="a89638cc770f275b" providerId="LiveId" clId="{C3F9B875-6A5A-4A9A-AF5F-F09C384104D4}" dt="2025-02-06T20:29:39.473" v="3419" actId="1036"/>
          <ac:spMkLst>
            <pc:docMk/>
            <pc:sldMk cId="173176239" sldId="361"/>
            <ac:spMk id="2" creationId="{6127113A-9F83-E3D0-B663-DDB5AF37AA0C}"/>
          </ac:spMkLst>
        </pc:spChg>
        <pc:spChg chg="del">
          <ac:chgData name="Jeremy Skog" userId="a89638cc770f275b" providerId="LiveId" clId="{C3F9B875-6A5A-4A9A-AF5F-F09C384104D4}" dt="2025-02-06T20:29:37.408" v="3418" actId="21"/>
          <ac:spMkLst>
            <pc:docMk/>
            <pc:sldMk cId="173176239" sldId="361"/>
            <ac:spMk id="3" creationId="{AA1E84CB-181E-242D-470E-98CEBABB3A92}"/>
          </ac:spMkLst>
        </pc:spChg>
      </pc:sldChg>
      <pc:sldChg chg="addSp delSp modSp new mod">
        <pc:chgData name="Jeremy Skog" userId="a89638cc770f275b" providerId="LiveId" clId="{C3F9B875-6A5A-4A9A-AF5F-F09C384104D4}" dt="2025-02-06T20:35:47.172" v="3470" actId="1035"/>
        <pc:sldMkLst>
          <pc:docMk/>
          <pc:sldMk cId="877538986" sldId="362"/>
        </pc:sldMkLst>
        <pc:spChg chg="mod">
          <ac:chgData name="Jeremy Skog" userId="a89638cc770f275b" providerId="LiveId" clId="{C3F9B875-6A5A-4A9A-AF5F-F09C384104D4}" dt="2025-02-06T20:35:47.172" v="3470" actId="1035"/>
          <ac:spMkLst>
            <pc:docMk/>
            <pc:sldMk cId="877538986" sldId="362"/>
            <ac:spMk id="2" creationId="{BF7C4426-E658-EE6A-6119-4BB6AB996B3E}"/>
          </ac:spMkLst>
        </pc:spChg>
        <pc:spChg chg="add del mod">
          <ac:chgData name="Jeremy Skog" userId="a89638cc770f275b" providerId="LiveId" clId="{C3F9B875-6A5A-4A9A-AF5F-F09C384104D4}" dt="2025-02-06T20:35:43.438" v="3469" actId="14100"/>
          <ac:spMkLst>
            <pc:docMk/>
            <pc:sldMk cId="877538986" sldId="362"/>
            <ac:spMk id="3" creationId="{A0CE3FC1-8F11-F764-982B-976180D97BDB}"/>
          </ac:spMkLst>
        </pc:spChg>
        <pc:spChg chg="add mod">
          <ac:chgData name="Jeremy Skog" userId="a89638cc770f275b" providerId="LiveId" clId="{C3F9B875-6A5A-4A9A-AF5F-F09C384104D4}" dt="2025-02-06T18:09:56.024" v="1233"/>
          <ac:spMkLst>
            <pc:docMk/>
            <pc:sldMk cId="877538986" sldId="362"/>
            <ac:spMk id="4" creationId="{F4E1C7AF-37B8-7688-0266-570AEEFF84BD}"/>
          </ac:spMkLst>
        </pc:spChg>
      </pc:sldChg>
      <pc:sldChg chg="addSp delSp modSp new mod setBg">
        <pc:chgData name="Jeremy Skog" userId="a89638cc770f275b" providerId="LiveId" clId="{C3F9B875-6A5A-4A9A-AF5F-F09C384104D4}" dt="2025-02-06T18:12:59.711" v="1310" actId="27614"/>
        <pc:sldMkLst>
          <pc:docMk/>
          <pc:sldMk cId="1140489236" sldId="363"/>
        </pc:sldMkLst>
        <pc:spChg chg="mod">
          <ac:chgData name="Jeremy Skog" userId="a89638cc770f275b" providerId="LiveId" clId="{C3F9B875-6A5A-4A9A-AF5F-F09C384104D4}" dt="2025-02-06T18:12:54.201" v="1308" actId="26606"/>
          <ac:spMkLst>
            <pc:docMk/>
            <pc:sldMk cId="1140489236" sldId="363"/>
            <ac:spMk id="2" creationId="{0DF8CEC3-97CC-8BD8-314E-A5D14CF44664}"/>
          </ac:spMkLst>
        </pc:spChg>
        <pc:spChg chg="del mod">
          <ac:chgData name="Jeremy Skog" userId="a89638cc770f275b" providerId="LiveId" clId="{C3F9B875-6A5A-4A9A-AF5F-F09C384104D4}" dt="2025-02-06T18:12:58.579" v="1309" actId="21"/>
          <ac:spMkLst>
            <pc:docMk/>
            <pc:sldMk cId="1140489236" sldId="363"/>
            <ac:spMk id="3" creationId="{5C2ADACB-C0B3-4C54-27C2-364EA43941FA}"/>
          </ac:spMkLst>
        </pc:spChg>
        <pc:spChg chg="add">
          <ac:chgData name="Jeremy Skog" userId="a89638cc770f275b" providerId="LiveId" clId="{C3F9B875-6A5A-4A9A-AF5F-F09C384104D4}" dt="2025-02-06T18:12:54.201" v="1308" actId="26606"/>
          <ac:spMkLst>
            <pc:docMk/>
            <pc:sldMk cId="1140489236" sldId="363"/>
            <ac:spMk id="5127" creationId="{A0A2B7F3-65A0-4CC5-8310-3252C59E025D}"/>
          </ac:spMkLst>
        </pc:spChg>
        <pc:picChg chg="add mod">
          <ac:chgData name="Jeremy Skog" userId="a89638cc770f275b" providerId="LiveId" clId="{C3F9B875-6A5A-4A9A-AF5F-F09C384104D4}" dt="2025-02-06T18:12:59.711" v="1310" actId="27614"/>
          <ac:picMkLst>
            <pc:docMk/>
            <pc:sldMk cId="1140489236" sldId="363"/>
            <ac:picMk id="5122" creationId="{B8ED4151-7EF5-D9E8-65D5-8721FD7F26A7}"/>
          </ac:picMkLst>
        </pc:picChg>
      </pc:sldChg>
      <pc:sldChg chg="addSp delSp modSp new mod setBg setClrOvrMap">
        <pc:chgData name="Jeremy Skog" userId="a89638cc770f275b" providerId="LiveId" clId="{C3F9B875-6A5A-4A9A-AF5F-F09C384104D4}" dt="2025-02-06T20:47:51.927" v="3686" actId="26606"/>
        <pc:sldMkLst>
          <pc:docMk/>
          <pc:sldMk cId="2267979806" sldId="364"/>
        </pc:sldMkLst>
        <pc:spChg chg="mo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2" creationId="{AFF8A732-0DDD-F2F5-DB0F-55793C55ECC1}"/>
          </ac:spMkLst>
        </pc:spChg>
        <pc:spChg chg="add del mo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3" creationId="{5DF147C9-015A-1EC3-112F-925942E2758B}"/>
          </ac:spMkLst>
        </pc:spChg>
        <pc:spChg chg="add del">
          <ac:chgData name="Jeremy Skog" userId="a89638cc770f275b" providerId="LiveId" clId="{C3F9B875-6A5A-4A9A-AF5F-F09C384104D4}" dt="2025-02-06T20:47:51.899" v="3685" actId="26606"/>
          <ac:spMkLst>
            <pc:docMk/>
            <pc:sldMk cId="2267979806" sldId="364"/>
            <ac:spMk id="9" creationId="{BACC6370-2D7E-4714-9D71-7542949D7D5D}"/>
          </ac:spMkLst>
        </pc:spChg>
        <pc:spChg chg="add del">
          <ac:chgData name="Jeremy Skog" userId="a89638cc770f275b" providerId="LiveId" clId="{C3F9B875-6A5A-4A9A-AF5F-F09C384104D4}" dt="2025-02-06T20:47:48.814" v="3683" actId="26606"/>
          <ac:spMkLst>
            <pc:docMk/>
            <pc:sldMk cId="2267979806" sldId="364"/>
            <ac:spMk id="10" creationId="{7025EFD5-738C-41B9-87FE-0C00E211BD8B}"/>
          </ac:spMkLst>
        </pc:spChg>
        <pc:spChg chg="add del">
          <ac:chgData name="Jeremy Skog" userId="a89638cc770f275b" providerId="LiveId" clId="{C3F9B875-6A5A-4A9A-AF5F-F09C384104D4}" dt="2025-02-06T20:47:51.899" v="3685" actId="26606"/>
          <ac:spMkLst>
            <pc:docMk/>
            <pc:sldMk cId="2267979806" sldId="364"/>
            <ac:spMk id="11" creationId="{F68B3F68-107C-434F-AA38-110D5EA91B85}"/>
          </ac:spMkLst>
        </pc:spChg>
        <pc:spChg chg="add del">
          <ac:chgData name="Jeremy Skog" userId="a89638cc770f275b" providerId="LiveId" clId="{C3F9B875-6A5A-4A9A-AF5F-F09C384104D4}" dt="2025-02-06T20:47:48.814" v="3683" actId="26606"/>
          <ac:spMkLst>
            <pc:docMk/>
            <pc:sldMk cId="2267979806" sldId="364"/>
            <ac:spMk id="12" creationId="{835EF3DD-7D43-4A27-8967-A92FD8CC9365}"/>
          </ac:spMkLst>
        </pc:spChg>
        <pc:spChg chg="add del">
          <ac:chgData name="Jeremy Skog" userId="a89638cc770f275b" providerId="LiveId" clId="{C3F9B875-6A5A-4A9A-AF5F-F09C384104D4}" dt="2025-02-06T20:47:51.899" v="3685" actId="26606"/>
          <ac:spMkLst>
            <pc:docMk/>
            <pc:sldMk cId="2267979806" sldId="364"/>
            <ac:spMk id="13" creationId="{AAD0DBB9-1A4B-4391-81D4-CB19F9AB918A}"/>
          </ac:spMkLst>
        </pc:spChg>
        <pc:spChg chg="add del">
          <ac:chgData name="Jeremy Skog" userId="a89638cc770f275b" providerId="LiveId" clId="{C3F9B875-6A5A-4A9A-AF5F-F09C384104D4}" dt="2025-02-06T20:47:51.899" v="3685" actId="26606"/>
          <ac:spMkLst>
            <pc:docMk/>
            <pc:sldMk cId="2267979806" sldId="364"/>
            <ac:spMk id="15" creationId="{063BBA22-50EA-4C4D-BE05-F1CE4E63AA56}"/>
          </ac:spMkLst>
        </pc:spChg>
        <pc:spChg chg="ad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18" creationId="{A3EFF7B1-6CB7-47D1-AD37-B870CA2B2151}"/>
          </ac:spMkLst>
        </pc:spChg>
        <pc:spChg chg="ad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26" creationId="{7FA2962B-21B6-4689-A95D-A8FF6ADE47F1}"/>
          </ac:spMkLst>
        </pc:spChg>
        <pc:spChg chg="ad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27" creationId="{A00D2CE1-35C1-46E6-BD59-CEE668BD90F4}"/>
          </ac:spMkLst>
        </pc:spChg>
        <pc:spChg chg="add">
          <ac:chgData name="Jeremy Skog" userId="a89638cc770f275b" providerId="LiveId" clId="{C3F9B875-6A5A-4A9A-AF5F-F09C384104D4}" dt="2025-02-06T20:47:51.927" v="3686" actId="26606"/>
          <ac:spMkLst>
            <pc:docMk/>
            <pc:sldMk cId="2267979806" sldId="364"/>
            <ac:spMk id="35" creationId="{E18403B7-F2C7-4C07-8522-21C31910902C}"/>
          </ac:spMkLst>
        </pc:spChg>
        <pc:grpChg chg="add">
          <ac:chgData name="Jeremy Skog" userId="a89638cc770f275b" providerId="LiveId" clId="{C3F9B875-6A5A-4A9A-AF5F-F09C384104D4}" dt="2025-02-06T20:47:51.927" v="3686" actId="26606"/>
          <ac:grpSpMkLst>
            <pc:docMk/>
            <pc:sldMk cId="2267979806" sldId="364"/>
            <ac:grpSpMk id="19" creationId="{80E95A5C-1E97-41C3-9DEC-245FF6DEBF1F}"/>
          </ac:grpSpMkLst>
        </pc:grpChg>
        <pc:grpChg chg="add">
          <ac:chgData name="Jeremy Skog" userId="a89638cc770f275b" providerId="LiveId" clId="{C3F9B875-6A5A-4A9A-AF5F-F09C384104D4}" dt="2025-02-06T20:47:51.927" v="3686" actId="26606"/>
          <ac:grpSpMkLst>
            <pc:docMk/>
            <pc:sldMk cId="2267979806" sldId="364"/>
            <ac:grpSpMk id="28" creationId="{A745280D-ED36-41FE-8EB1-CE597C99CFE8}"/>
          </ac:grpSpMkLst>
        </pc:grpChg>
        <pc:grpChg chg="add">
          <ac:chgData name="Jeremy Skog" userId="a89638cc770f275b" providerId="LiveId" clId="{C3F9B875-6A5A-4A9A-AF5F-F09C384104D4}" dt="2025-02-06T20:47:51.927" v="3686" actId="26606"/>
          <ac:grpSpMkLst>
            <pc:docMk/>
            <pc:sldMk cId="2267979806" sldId="364"/>
            <ac:grpSpMk id="29" creationId="{A58DCE86-9AE1-46D1-96D6-04B8B3EDF6FA}"/>
          </ac:grpSpMkLst>
        </pc:grpChg>
        <pc:graphicFrameChg chg="add del">
          <ac:chgData name="Jeremy Skog" userId="a89638cc770f275b" providerId="LiveId" clId="{C3F9B875-6A5A-4A9A-AF5F-F09C384104D4}" dt="2025-02-06T20:47:48.814" v="3683" actId="26606"/>
          <ac:graphicFrameMkLst>
            <pc:docMk/>
            <pc:sldMk cId="2267979806" sldId="364"/>
            <ac:graphicFrameMk id="5" creationId="{A5DCE7A4-A049-5144-6867-122F6FBC2F0D}"/>
          </ac:graphicFrameMkLst>
        </pc:graphicFrameChg>
        <pc:graphicFrameChg chg="add del">
          <ac:chgData name="Jeremy Skog" userId="a89638cc770f275b" providerId="LiveId" clId="{C3F9B875-6A5A-4A9A-AF5F-F09C384104D4}" dt="2025-02-06T20:47:51.899" v="3685" actId="26606"/>
          <ac:graphicFrameMkLst>
            <pc:docMk/>
            <pc:sldMk cId="2267979806" sldId="364"/>
            <ac:graphicFrameMk id="14" creationId="{F8F9113C-6218-779E-9E9D-6127DA2DADE4}"/>
          </ac:graphicFrameMkLst>
        </pc:graphicFrameChg>
        <pc:graphicFrameChg chg="add">
          <ac:chgData name="Jeremy Skog" userId="a89638cc770f275b" providerId="LiveId" clId="{C3F9B875-6A5A-4A9A-AF5F-F09C384104D4}" dt="2025-02-06T20:47:51.927" v="3686" actId="26606"/>
          <ac:graphicFrameMkLst>
            <pc:docMk/>
            <pc:sldMk cId="2267979806" sldId="364"/>
            <ac:graphicFrameMk id="42" creationId="{7C151191-D84E-9568-8254-EC2EB2BAECED}"/>
          </ac:graphicFrameMkLst>
        </pc:graphicFrameChg>
        <pc:picChg chg="add del">
          <ac:chgData name="Jeremy Skog" userId="a89638cc770f275b" providerId="LiveId" clId="{C3F9B875-6A5A-4A9A-AF5F-F09C384104D4}" dt="2025-02-06T20:47:48.814" v="3683" actId="26606"/>
          <ac:picMkLst>
            <pc:docMk/>
            <pc:sldMk cId="2267979806" sldId="364"/>
            <ac:picMk id="6" creationId="{E1EEC7F2-0B28-C760-D809-1FCBCA2862AC}"/>
          </ac:picMkLst>
        </pc:picChg>
      </pc:sldChg>
      <pc:sldChg chg="addSp modSp new mod setBg">
        <pc:chgData name="Jeremy Skog" userId="a89638cc770f275b" providerId="LiveId" clId="{C3F9B875-6A5A-4A9A-AF5F-F09C384104D4}" dt="2025-02-06T20:47:33.972" v="3681" actId="403"/>
        <pc:sldMkLst>
          <pc:docMk/>
          <pc:sldMk cId="3582841865" sldId="365"/>
        </pc:sldMkLst>
        <pc:spChg chg="mod">
          <ac:chgData name="Jeremy Skog" userId="a89638cc770f275b" providerId="LiveId" clId="{C3F9B875-6A5A-4A9A-AF5F-F09C384104D4}" dt="2025-02-06T20:47:24.204" v="3679" actId="26606"/>
          <ac:spMkLst>
            <pc:docMk/>
            <pc:sldMk cId="3582841865" sldId="365"/>
            <ac:spMk id="2" creationId="{FF88F687-A6E7-4E16-7677-9FA741849204}"/>
          </ac:spMkLst>
        </pc:spChg>
        <pc:spChg chg="mod">
          <ac:chgData name="Jeremy Skog" userId="a89638cc770f275b" providerId="LiveId" clId="{C3F9B875-6A5A-4A9A-AF5F-F09C384104D4}" dt="2025-02-06T20:47:33.972" v="3681" actId="403"/>
          <ac:spMkLst>
            <pc:docMk/>
            <pc:sldMk cId="3582841865" sldId="365"/>
            <ac:spMk id="3" creationId="{43C89310-5823-FF88-6E2C-59760EB95569}"/>
          </ac:spMkLst>
        </pc:spChg>
        <pc:spChg chg="add">
          <ac:chgData name="Jeremy Skog" userId="a89638cc770f275b" providerId="LiveId" clId="{C3F9B875-6A5A-4A9A-AF5F-F09C384104D4}" dt="2025-02-06T20:47:24.204" v="3679" actId="26606"/>
          <ac:spMkLst>
            <pc:docMk/>
            <pc:sldMk cId="3582841865" sldId="365"/>
            <ac:spMk id="9" creationId="{C0763A76-9F1C-4FC5-82B7-DD475DA461B2}"/>
          </ac:spMkLst>
        </pc:spChg>
        <pc:spChg chg="add">
          <ac:chgData name="Jeremy Skog" userId="a89638cc770f275b" providerId="LiveId" clId="{C3F9B875-6A5A-4A9A-AF5F-F09C384104D4}" dt="2025-02-06T20:47:24.204" v="3679" actId="26606"/>
          <ac:spMkLst>
            <pc:docMk/>
            <pc:sldMk cId="3582841865" sldId="365"/>
            <ac:spMk id="11" creationId="{E81BF4F6-F2CF-4984-9D14-D6966D92F99F}"/>
          </ac:spMkLst>
        </pc:spChg>
        <pc:picChg chg="add">
          <ac:chgData name="Jeremy Skog" userId="a89638cc770f275b" providerId="LiveId" clId="{C3F9B875-6A5A-4A9A-AF5F-F09C384104D4}" dt="2025-02-06T20:47:24.204" v="3679" actId="26606"/>
          <ac:picMkLst>
            <pc:docMk/>
            <pc:sldMk cId="3582841865" sldId="365"/>
            <ac:picMk id="5" creationId="{9DDEC2BD-87A5-1CC2-8918-0D6E6548BCDC}"/>
          </ac:picMkLst>
        </pc:picChg>
      </pc:sldChg>
      <pc:sldChg chg="addSp delSp modSp new mod setBg">
        <pc:chgData name="Jeremy Skog" userId="a89638cc770f275b" providerId="LiveId" clId="{C3F9B875-6A5A-4A9A-AF5F-F09C384104D4}" dt="2025-02-06T19:08:57.659" v="2392" actId="26606"/>
        <pc:sldMkLst>
          <pc:docMk/>
          <pc:sldMk cId="1280235810" sldId="366"/>
        </pc:sldMkLst>
        <pc:spChg chg="mod">
          <ac:chgData name="Jeremy Skog" userId="a89638cc770f275b" providerId="LiveId" clId="{C3F9B875-6A5A-4A9A-AF5F-F09C384104D4}" dt="2025-02-06T19:08:57.641" v="2391" actId="26606"/>
          <ac:spMkLst>
            <pc:docMk/>
            <pc:sldMk cId="1280235810" sldId="366"/>
            <ac:spMk id="2" creationId="{D62B89F6-8533-5485-A1C4-11C1F7CE981F}"/>
          </ac:spMkLst>
        </pc:spChg>
        <pc:spChg chg="add del mod">
          <ac:chgData name="Jeremy Skog" userId="a89638cc770f275b" providerId="LiveId" clId="{C3F9B875-6A5A-4A9A-AF5F-F09C384104D4}" dt="2025-02-06T19:08:57.659" v="2392" actId="26606"/>
          <ac:spMkLst>
            <pc:docMk/>
            <pc:sldMk cId="1280235810" sldId="366"/>
            <ac:spMk id="3" creationId="{BCC5ADE7-3F7E-E516-86CD-3E659533403E}"/>
          </ac:spMkLst>
        </pc:spChg>
        <pc:spChg chg="add del">
          <ac:chgData name="Jeremy Skog" userId="a89638cc770f275b" providerId="LiveId" clId="{C3F9B875-6A5A-4A9A-AF5F-F09C384104D4}" dt="2025-02-06T19:08:57.641" v="2391" actId="26606"/>
          <ac:spMkLst>
            <pc:docMk/>
            <pc:sldMk cId="1280235810" sldId="366"/>
            <ac:spMk id="8" creationId="{B6CDA21F-E7AF-4C75-8395-33F58D5B0E45}"/>
          </ac:spMkLst>
        </pc:spChg>
        <pc:spChg chg="add del">
          <ac:chgData name="Jeremy Skog" userId="a89638cc770f275b" providerId="LiveId" clId="{C3F9B875-6A5A-4A9A-AF5F-F09C384104D4}" dt="2025-02-06T19:08:43.131" v="2389" actId="26606"/>
          <ac:spMkLst>
            <pc:docMk/>
            <pc:sldMk cId="1280235810" sldId="366"/>
            <ac:spMk id="10" creationId="{B50AB553-2A96-4A92-96F2-93548E096954}"/>
          </ac:spMkLst>
        </pc:spChg>
        <pc:spChg chg="add del">
          <ac:chgData name="Jeremy Skog" userId="a89638cc770f275b" providerId="LiveId" clId="{C3F9B875-6A5A-4A9A-AF5F-F09C384104D4}" dt="2025-02-06T19:08:57.641" v="2391" actId="26606"/>
          <ac:spMkLst>
            <pc:docMk/>
            <pc:sldMk cId="1280235810" sldId="366"/>
            <ac:spMk id="15" creationId="{D5B0017B-2ECA-49AF-B397-DC140825DF8D}"/>
          </ac:spMkLst>
        </pc:spChg>
        <pc:spChg chg="add del">
          <ac:chgData name="Jeremy Skog" userId="a89638cc770f275b" providerId="LiveId" clId="{C3F9B875-6A5A-4A9A-AF5F-F09C384104D4}" dt="2025-02-06T19:08:57.641" v="2391" actId="26606"/>
          <ac:spMkLst>
            <pc:docMk/>
            <pc:sldMk cId="1280235810" sldId="366"/>
            <ac:spMk id="16" creationId="{BCC5ADE7-3F7E-E516-86CD-3E659533403E}"/>
          </ac:spMkLst>
        </pc:spChg>
        <pc:grpChg chg="add del">
          <ac:chgData name="Jeremy Skog" userId="a89638cc770f275b" providerId="LiveId" clId="{C3F9B875-6A5A-4A9A-AF5F-F09C384104D4}" dt="2025-02-06T19:08:57.641" v="2391" actId="26606"/>
          <ac:grpSpMkLst>
            <pc:docMk/>
            <pc:sldMk cId="1280235810" sldId="366"/>
            <ac:grpSpMk id="14" creationId="{AE1C45F0-260A-458C-96ED-C1F6D2151219}"/>
          </ac:grpSpMkLst>
        </pc:grpChg>
        <pc:graphicFrameChg chg="add del">
          <ac:chgData name="Jeremy Skog" userId="a89638cc770f275b" providerId="LiveId" clId="{C3F9B875-6A5A-4A9A-AF5F-F09C384104D4}" dt="2025-02-06T19:08:43.131" v="2389" actId="26606"/>
          <ac:graphicFrameMkLst>
            <pc:docMk/>
            <pc:sldMk cId="1280235810" sldId="366"/>
            <ac:graphicFrameMk id="5" creationId="{1FCE5EC3-FB58-BD2C-E364-3A2E133C18BE}"/>
          </ac:graphicFrameMkLst>
        </pc:graphicFrameChg>
        <pc:graphicFrameChg chg="add">
          <ac:chgData name="Jeremy Skog" userId="a89638cc770f275b" providerId="LiveId" clId="{C3F9B875-6A5A-4A9A-AF5F-F09C384104D4}" dt="2025-02-06T19:08:57.659" v="2392" actId="26606"/>
          <ac:graphicFrameMkLst>
            <pc:docMk/>
            <pc:sldMk cId="1280235810" sldId="366"/>
            <ac:graphicFrameMk id="19" creationId="{44DEFBB8-CF72-5F72-982C-79D252F8F27B}"/>
          </ac:graphicFrameMkLst>
        </pc:graphicFrameChg>
        <pc:picChg chg="add del">
          <ac:chgData name="Jeremy Skog" userId="a89638cc770f275b" providerId="LiveId" clId="{C3F9B875-6A5A-4A9A-AF5F-F09C384104D4}" dt="2025-02-06T19:08:43.131" v="2389" actId="26606"/>
          <ac:picMkLst>
            <pc:docMk/>
            <pc:sldMk cId="1280235810" sldId="366"/>
            <ac:picMk id="6" creationId="{AAE676C7-0C80-B04E-B184-49F962E962D6}"/>
          </ac:picMkLst>
        </pc:picChg>
        <pc:cxnChg chg="add del">
          <ac:chgData name="Jeremy Skog" userId="a89638cc770f275b" providerId="LiveId" clId="{C3F9B875-6A5A-4A9A-AF5F-F09C384104D4}" dt="2025-02-06T19:08:57.641" v="2391" actId="26606"/>
          <ac:cxnSpMkLst>
            <pc:docMk/>
            <pc:sldMk cId="1280235810" sldId="366"/>
            <ac:cxnSpMk id="17" creationId="{6CF1BAF6-AD41-4082-B212-8A1F9A2E8779}"/>
          </ac:cxnSpMkLst>
        </pc:cxnChg>
      </pc:sldChg>
      <pc:sldChg chg="addSp delSp modSp new mod setBg">
        <pc:chgData name="Jeremy Skog" userId="a89638cc770f275b" providerId="LiveId" clId="{C3F9B875-6A5A-4A9A-AF5F-F09C384104D4}" dt="2025-02-06T19:00:36.180" v="2105" actId="20577"/>
        <pc:sldMkLst>
          <pc:docMk/>
          <pc:sldMk cId="2531577280" sldId="367"/>
        </pc:sldMkLst>
        <pc:spChg chg="mod">
          <ac:chgData name="Jeremy Skog" userId="a89638cc770f275b" providerId="LiveId" clId="{C3F9B875-6A5A-4A9A-AF5F-F09C384104D4}" dt="2025-02-06T18:58:22.126" v="2054" actId="26606"/>
          <ac:spMkLst>
            <pc:docMk/>
            <pc:sldMk cId="2531577280" sldId="367"/>
            <ac:spMk id="2" creationId="{5022EE8C-3EBA-ADD2-3366-12F1020D61DA}"/>
          </ac:spMkLst>
        </pc:spChg>
        <pc:spChg chg="del">
          <ac:chgData name="Jeremy Skog" userId="a89638cc770f275b" providerId="LiveId" clId="{C3F9B875-6A5A-4A9A-AF5F-F09C384104D4}" dt="2025-02-06T18:57:00.326" v="2017"/>
          <ac:spMkLst>
            <pc:docMk/>
            <pc:sldMk cId="2531577280" sldId="367"/>
            <ac:spMk id="3" creationId="{BB51CAFA-0D59-0B03-B487-316820D10818}"/>
          </ac:spMkLst>
        </pc:spChg>
        <pc:spChg chg="add">
          <ac:chgData name="Jeremy Skog" userId="a89638cc770f275b" providerId="LiveId" clId="{C3F9B875-6A5A-4A9A-AF5F-F09C384104D4}" dt="2025-02-06T18:57:33.044" v="2034"/>
          <ac:spMkLst>
            <pc:docMk/>
            <pc:sldMk cId="2531577280" sldId="367"/>
            <ac:spMk id="5" creationId="{183FEE6F-9B5B-9D41-8A43-9357D75CD91D}"/>
          </ac:spMkLst>
        </pc:spChg>
        <pc:spChg chg="add del mod">
          <ac:chgData name="Jeremy Skog" userId="a89638cc770f275b" providerId="LiveId" clId="{C3F9B875-6A5A-4A9A-AF5F-F09C384104D4}" dt="2025-02-06T18:58:00.930" v="2039"/>
          <ac:spMkLst>
            <pc:docMk/>
            <pc:sldMk cId="2531577280" sldId="367"/>
            <ac:spMk id="6" creationId="{F5D3B493-8674-8BC0-0893-EA5F9A04B7B3}"/>
          </ac:spMkLst>
        </pc:spChg>
        <pc:spChg chg="add del mod">
          <ac:chgData name="Jeremy Skog" userId="a89638cc770f275b" providerId="LiveId" clId="{C3F9B875-6A5A-4A9A-AF5F-F09C384104D4}" dt="2025-02-06T18:58:00.932" v="2041"/>
          <ac:spMkLst>
            <pc:docMk/>
            <pc:sldMk cId="2531577280" sldId="367"/>
            <ac:spMk id="7" creationId="{C2529877-6674-8C3E-4334-87ADD9A799E0}"/>
          </ac:spMkLst>
        </pc:spChg>
        <pc:spChg chg="add mod">
          <ac:chgData name="Jeremy Skog" userId="a89638cc770f275b" providerId="LiveId" clId="{C3F9B875-6A5A-4A9A-AF5F-F09C384104D4}" dt="2025-02-06T19:00:36.180" v="2105" actId="20577"/>
          <ac:spMkLst>
            <pc:docMk/>
            <pc:sldMk cId="2531577280" sldId="367"/>
            <ac:spMk id="8" creationId="{9F7ADB4B-2A98-CE31-382A-002A4EF4B103}"/>
          </ac:spMkLst>
        </pc:spChg>
        <pc:spChg chg="add">
          <ac:chgData name="Jeremy Skog" userId="a89638cc770f275b" providerId="LiveId" clId="{C3F9B875-6A5A-4A9A-AF5F-F09C384104D4}" dt="2025-02-06T18:58:22.126" v="2054" actId="26606"/>
          <ac:spMkLst>
            <pc:docMk/>
            <pc:sldMk cId="2531577280" sldId="367"/>
            <ac:spMk id="13" creationId="{700E0F77-E936-4985-B7B1-B9823486AC33}"/>
          </ac:spMkLst>
        </pc:spChg>
        <pc:spChg chg="add">
          <ac:chgData name="Jeremy Skog" userId="a89638cc770f275b" providerId="LiveId" clId="{C3F9B875-6A5A-4A9A-AF5F-F09C384104D4}" dt="2025-02-06T18:58:22.126" v="2054" actId="26606"/>
          <ac:spMkLst>
            <pc:docMk/>
            <pc:sldMk cId="2531577280" sldId="367"/>
            <ac:spMk id="15" creationId="{95C8260E-968F-44E8-A823-ABB431311926}"/>
          </ac:spMkLst>
        </pc:spChg>
        <pc:spChg chg="add">
          <ac:chgData name="Jeremy Skog" userId="a89638cc770f275b" providerId="LiveId" clId="{C3F9B875-6A5A-4A9A-AF5F-F09C384104D4}" dt="2025-02-06T18:58:22.126" v="2054" actId="26606"/>
          <ac:spMkLst>
            <pc:docMk/>
            <pc:sldMk cId="2531577280" sldId="367"/>
            <ac:spMk id="17" creationId="{2C1BBA94-3F40-40AA-8BB9-E69E25E537C1}"/>
          </ac:spMkLst>
        </pc:spChg>
        <pc:spChg chg="add">
          <ac:chgData name="Jeremy Skog" userId="a89638cc770f275b" providerId="LiveId" clId="{C3F9B875-6A5A-4A9A-AF5F-F09C384104D4}" dt="2025-02-06T18:58:22.126" v="2054" actId="26606"/>
          <ac:spMkLst>
            <pc:docMk/>
            <pc:sldMk cId="2531577280" sldId="367"/>
            <ac:spMk id="19" creationId="{FE43805F-24A6-46A4-B19B-54F28347355C}"/>
          </ac:spMkLst>
        </pc:spChg>
        <pc:graphicFrameChg chg="add mod ord">
          <ac:chgData name="Jeremy Skog" userId="a89638cc770f275b" providerId="LiveId" clId="{C3F9B875-6A5A-4A9A-AF5F-F09C384104D4}" dt="2025-02-06T18:58:22.126" v="2054" actId="26606"/>
          <ac:graphicFrameMkLst>
            <pc:docMk/>
            <pc:sldMk cId="2531577280" sldId="367"/>
            <ac:graphicFrameMk id="4" creationId="{A55F6BF4-3623-CEC6-7D09-85AB3D5D4F61}"/>
          </ac:graphicFrameMkLst>
        </pc:graphicFrameChg>
      </pc:sldChg>
      <pc:sldChg chg="addSp delSp modSp new del mod">
        <pc:chgData name="Jeremy Skog" userId="a89638cc770f275b" providerId="LiveId" clId="{C3F9B875-6A5A-4A9A-AF5F-F09C384104D4}" dt="2025-02-06T19:09:54.678" v="2407" actId="2696"/>
        <pc:sldMkLst>
          <pc:docMk/>
          <pc:sldMk cId="2855863417" sldId="368"/>
        </pc:sldMkLst>
        <pc:spChg chg="mod">
          <ac:chgData name="Jeremy Skog" userId="a89638cc770f275b" providerId="LiveId" clId="{C3F9B875-6A5A-4A9A-AF5F-F09C384104D4}" dt="2025-02-06T18:59:07.826" v="2079" actId="20577"/>
          <ac:spMkLst>
            <pc:docMk/>
            <pc:sldMk cId="2855863417" sldId="368"/>
            <ac:spMk id="2" creationId="{0ED104D0-E1C4-1C47-F61D-0A0CD81F9769}"/>
          </ac:spMkLst>
        </pc:spChg>
        <pc:spChg chg="add del">
          <ac:chgData name="Jeremy Skog" userId="a89638cc770f275b" providerId="LiveId" clId="{C3F9B875-6A5A-4A9A-AF5F-F09C384104D4}" dt="2025-02-06T18:59:16.581" v="2082"/>
          <ac:spMkLst>
            <pc:docMk/>
            <pc:sldMk cId="2855863417" sldId="368"/>
            <ac:spMk id="3" creationId="{336FD33B-E63B-4FE0-A9EE-7E973D34E81A}"/>
          </ac:spMkLst>
        </pc:spChg>
        <pc:spChg chg="add mod">
          <ac:chgData name="Jeremy Skog" userId="a89638cc770f275b" providerId="LiveId" clId="{C3F9B875-6A5A-4A9A-AF5F-F09C384104D4}" dt="2025-02-06T19:00:01.107" v="2098" actId="21"/>
          <ac:spMkLst>
            <pc:docMk/>
            <pc:sldMk cId="2855863417" sldId="368"/>
            <ac:spMk id="7" creationId="{8061F285-4186-F3EA-1757-E9C78F9125C3}"/>
          </ac:spMkLst>
        </pc:spChg>
        <pc:graphicFrameChg chg="add mod">
          <ac:chgData name="Jeremy Skog" userId="a89638cc770f275b" providerId="LiveId" clId="{C3F9B875-6A5A-4A9A-AF5F-F09C384104D4}" dt="2025-02-06T18:59:10.913" v="2081"/>
          <ac:graphicFrameMkLst>
            <pc:docMk/>
            <pc:sldMk cId="2855863417" sldId="368"/>
            <ac:graphicFrameMk id="4" creationId="{4F7776EE-017C-7F7C-0BEE-CF77ECACC113}"/>
          </ac:graphicFrameMkLst>
        </pc:graphicFrameChg>
        <pc:graphicFrameChg chg="add mod">
          <ac:chgData name="Jeremy Skog" userId="a89638cc770f275b" providerId="LiveId" clId="{C3F9B875-6A5A-4A9A-AF5F-F09C384104D4}" dt="2025-02-06T18:59:09.598" v="2080"/>
          <ac:graphicFrameMkLst>
            <pc:docMk/>
            <pc:sldMk cId="2855863417" sldId="368"/>
            <ac:graphicFrameMk id="5" creationId="{587D00FA-83A3-6010-D07A-805C19A627AF}"/>
          </ac:graphicFrameMkLst>
        </pc:graphicFrameChg>
        <pc:graphicFrameChg chg="add mod">
          <ac:chgData name="Jeremy Skog" userId="a89638cc770f275b" providerId="LiveId" clId="{C3F9B875-6A5A-4A9A-AF5F-F09C384104D4}" dt="2025-02-06T18:59:09.598" v="2080"/>
          <ac:graphicFrameMkLst>
            <pc:docMk/>
            <pc:sldMk cId="2855863417" sldId="368"/>
            <ac:graphicFrameMk id="6" creationId="{091A761E-3D89-FC78-B038-BE0A96CB4A42}"/>
          </ac:graphicFrameMkLst>
        </pc:graphicFrameChg>
        <pc:graphicFrameChg chg="add mod">
          <ac:chgData name="Jeremy Skog" userId="a89638cc770f275b" providerId="LiveId" clId="{C3F9B875-6A5A-4A9A-AF5F-F09C384104D4}" dt="2025-02-06T18:59:32.168" v="2083"/>
          <ac:graphicFrameMkLst>
            <pc:docMk/>
            <pc:sldMk cId="2855863417" sldId="368"/>
            <ac:graphicFrameMk id="8" creationId="{A866FE21-E886-6480-152D-42947C4FD039}"/>
          </ac:graphicFrameMkLst>
        </pc:graphicFrameChg>
        <pc:graphicFrameChg chg="add mod">
          <ac:chgData name="Jeremy Skog" userId="a89638cc770f275b" providerId="LiveId" clId="{C3F9B875-6A5A-4A9A-AF5F-F09C384104D4}" dt="2025-02-06T18:59:32.168" v="2083"/>
          <ac:graphicFrameMkLst>
            <pc:docMk/>
            <pc:sldMk cId="2855863417" sldId="368"/>
            <ac:graphicFrameMk id="9" creationId="{0D9BE2E1-220D-3BFF-9C43-931F370D0C23}"/>
          </ac:graphicFrameMkLst>
        </pc:graphicFrameChg>
        <pc:graphicFrameChg chg="add mod modGraphic">
          <ac:chgData name="Jeremy Skog" userId="a89638cc770f275b" providerId="LiveId" clId="{C3F9B875-6A5A-4A9A-AF5F-F09C384104D4}" dt="2025-02-06T18:59:40.071" v="2087" actId="14734"/>
          <ac:graphicFrameMkLst>
            <pc:docMk/>
            <pc:sldMk cId="2855863417" sldId="368"/>
            <ac:graphicFrameMk id="10" creationId="{A568AB84-B1A1-14F6-F4C8-245E17A8FF65}"/>
          </ac:graphicFrameMkLst>
        </pc:graphicFrameChg>
      </pc:sldChg>
      <pc:sldChg chg="modSp add mod">
        <pc:chgData name="Jeremy Skog" userId="a89638cc770f275b" providerId="LiveId" clId="{C3F9B875-6A5A-4A9A-AF5F-F09C384104D4}" dt="2025-02-06T19:01:00.229" v="2110"/>
        <pc:sldMkLst>
          <pc:docMk/>
          <pc:sldMk cId="2741748766" sldId="369"/>
        </pc:sldMkLst>
        <pc:spChg chg="mod">
          <ac:chgData name="Jeremy Skog" userId="a89638cc770f275b" providerId="LiveId" clId="{C3F9B875-6A5A-4A9A-AF5F-F09C384104D4}" dt="2025-02-06T18:59:54.343" v="2097" actId="20577"/>
          <ac:spMkLst>
            <pc:docMk/>
            <pc:sldMk cId="2741748766" sldId="369"/>
            <ac:spMk id="2" creationId="{BF836F23-0E2F-FB3C-BC21-8FCC0A424C14}"/>
          </ac:spMkLst>
        </pc:spChg>
        <pc:spChg chg="mod">
          <ac:chgData name="Jeremy Skog" userId="a89638cc770f275b" providerId="LiveId" clId="{C3F9B875-6A5A-4A9A-AF5F-F09C384104D4}" dt="2025-02-06T19:01:00.229" v="2110"/>
          <ac:spMkLst>
            <pc:docMk/>
            <pc:sldMk cId="2741748766" sldId="369"/>
            <ac:spMk id="8" creationId="{F248A594-C7EF-9A6C-AA10-78B47565F098}"/>
          </ac:spMkLst>
        </pc:spChg>
      </pc:sldChg>
      <pc:sldChg chg="addSp delSp modSp add mod">
        <pc:chgData name="Jeremy Skog" userId="a89638cc770f275b" providerId="LiveId" clId="{C3F9B875-6A5A-4A9A-AF5F-F09C384104D4}" dt="2025-02-06T19:05:31.774" v="2354" actId="113"/>
        <pc:sldMkLst>
          <pc:docMk/>
          <pc:sldMk cId="2958110725" sldId="370"/>
        </pc:sldMkLst>
        <pc:spChg chg="mod">
          <ac:chgData name="Jeremy Skog" userId="a89638cc770f275b" providerId="LiveId" clId="{C3F9B875-6A5A-4A9A-AF5F-F09C384104D4}" dt="2025-02-06T19:05:05.760" v="2350" actId="20577"/>
          <ac:spMkLst>
            <pc:docMk/>
            <pc:sldMk cId="2958110725" sldId="370"/>
            <ac:spMk id="2" creationId="{862A8FFE-25AB-0FAA-B924-02E3A0A1144F}"/>
          </ac:spMkLst>
        </pc:spChg>
        <pc:spChg chg="add del mod">
          <ac:chgData name="Jeremy Skog" userId="a89638cc770f275b" providerId="LiveId" clId="{C3F9B875-6A5A-4A9A-AF5F-F09C384104D4}" dt="2025-02-06T19:03:44.677" v="2290"/>
          <ac:spMkLst>
            <pc:docMk/>
            <pc:sldMk cId="2958110725" sldId="370"/>
            <ac:spMk id="3" creationId="{18B7420C-010A-15DB-3358-A3E85DA8EFFC}"/>
          </ac:spMkLst>
        </pc:spChg>
        <pc:spChg chg="mod">
          <ac:chgData name="Jeremy Skog" userId="a89638cc770f275b" providerId="LiveId" clId="{C3F9B875-6A5A-4A9A-AF5F-F09C384104D4}" dt="2025-02-06T19:05:31.774" v="2354" actId="113"/>
          <ac:spMkLst>
            <pc:docMk/>
            <pc:sldMk cId="2958110725" sldId="370"/>
            <ac:spMk id="8" creationId="{2E459960-F072-B4A4-5CFB-B1F81CF94FA0}"/>
          </ac:spMkLst>
        </pc:spChg>
      </pc:sldChg>
      <pc:sldChg chg="addSp delSp modSp new mod setBg">
        <pc:chgData name="Jeremy Skog" userId="a89638cc770f275b" providerId="LiveId" clId="{C3F9B875-6A5A-4A9A-AF5F-F09C384104D4}" dt="2025-02-06T19:04:54.866" v="2342" actId="1035"/>
        <pc:sldMkLst>
          <pc:docMk/>
          <pc:sldMk cId="2984603081" sldId="371"/>
        </pc:sldMkLst>
        <pc:spChg chg="mod">
          <ac:chgData name="Jeremy Skog" userId="a89638cc770f275b" providerId="LiveId" clId="{C3F9B875-6A5A-4A9A-AF5F-F09C384104D4}" dt="2025-02-06T19:04:21.469" v="2320" actId="26606"/>
          <ac:spMkLst>
            <pc:docMk/>
            <pc:sldMk cId="2984603081" sldId="371"/>
            <ac:spMk id="2" creationId="{33668A6A-EB7A-BE7F-35B8-95C3BD69088F}"/>
          </ac:spMkLst>
        </pc:spChg>
        <pc:spChg chg="del">
          <ac:chgData name="Jeremy Skog" userId="a89638cc770f275b" providerId="LiveId" clId="{C3F9B875-6A5A-4A9A-AF5F-F09C384104D4}" dt="2025-02-06T19:03:55.826" v="2291"/>
          <ac:spMkLst>
            <pc:docMk/>
            <pc:sldMk cId="2984603081" sldId="371"/>
            <ac:spMk id="3" creationId="{77D2B96D-E4A6-8353-7EAF-285ED05BA222}"/>
          </ac:spMkLst>
        </pc:spChg>
        <pc:spChg chg="add">
          <ac:chgData name="Jeremy Skog" userId="a89638cc770f275b" providerId="LiveId" clId="{C3F9B875-6A5A-4A9A-AF5F-F09C384104D4}" dt="2025-02-06T19:04:21.469" v="2320" actId="26606"/>
          <ac:spMkLst>
            <pc:docMk/>
            <pc:sldMk cId="2984603081" sldId="371"/>
            <ac:spMk id="9" creationId="{56E9B3E6-E277-4D68-BA48-9CB43FFBD6E2}"/>
          </ac:spMkLst>
        </pc:spChg>
        <pc:spChg chg="add">
          <ac:chgData name="Jeremy Skog" userId="a89638cc770f275b" providerId="LiveId" clId="{C3F9B875-6A5A-4A9A-AF5F-F09C384104D4}" dt="2025-02-06T19:04:21.469" v="2320" actId="26606"/>
          <ac:spMkLst>
            <pc:docMk/>
            <pc:sldMk cId="2984603081" sldId="371"/>
            <ac:spMk id="16" creationId="{D5B0017B-2ECA-49AF-B397-DC140825DF8D}"/>
          </ac:spMkLst>
        </pc:spChg>
        <pc:grpChg chg="add">
          <ac:chgData name="Jeremy Skog" userId="a89638cc770f275b" providerId="LiveId" clId="{C3F9B875-6A5A-4A9A-AF5F-F09C384104D4}" dt="2025-02-06T19:04:21.469" v="2320" actId="26606"/>
          <ac:grpSpMkLst>
            <pc:docMk/>
            <pc:sldMk cId="2984603081" sldId="371"/>
            <ac:grpSpMk id="11" creationId="{AE1C45F0-260A-458C-96ED-C1F6D2151219}"/>
          </ac:grpSpMkLst>
        </pc:grpChg>
        <pc:graphicFrameChg chg="add mod modGraphic">
          <ac:chgData name="Jeremy Skog" userId="a89638cc770f275b" providerId="LiveId" clId="{C3F9B875-6A5A-4A9A-AF5F-F09C384104D4}" dt="2025-02-06T19:04:54.866" v="2342" actId="1035"/>
          <ac:graphicFrameMkLst>
            <pc:docMk/>
            <pc:sldMk cId="2984603081" sldId="371"/>
            <ac:graphicFrameMk id="4" creationId="{35B85A1C-DFDC-11F9-7DF8-606749B9B7F9}"/>
          </ac:graphicFrameMkLst>
        </pc:graphicFrameChg>
        <pc:cxnChg chg="add">
          <ac:chgData name="Jeremy Skog" userId="a89638cc770f275b" providerId="LiveId" clId="{C3F9B875-6A5A-4A9A-AF5F-F09C384104D4}" dt="2025-02-06T19:04:21.469" v="2320" actId="26606"/>
          <ac:cxnSpMkLst>
            <pc:docMk/>
            <pc:sldMk cId="2984603081" sldId="371"/>
            <ac:cxnSpMk id="18" creationId="{6CF1BAF6-AD41-4082-B212-8A1F9A2E8779}"/>
          </ac:cxnSpMkLst>
        </pc:cxnChg>
      </pc:sldChg>
      <pc:sldChg chg="addSp delSp modSp new mod">
        <pc:chgData name="Jeremy Skog" userId="a89638cc770f275b" providerId="LiveId" clId="{C3F9B875-6A5A-4A9A-AF5F-F09C384104D4}" dt="2025-02-06T19:17:00.897" v="2533" actId="20577"/>
        <pc:sldMkLst>
          <pc:docMk/>
          <pc:sldMk cId="3836718373" sldId="372"/>
        </pc:sldMkLst>
        <pc:spChg chg="mod">
          <ac:chgData name="Jeremy Skog" userId="a89638cc770f275b" providerId="LiveId" clId="{C3F9B875-6A5A-4A9A-AF5F-F09C384104D4}" dt="2025-02-06T19:11:44.979" v="2462" actId="20577"/>
          <ac:spMkLst>
            <pc:docMk/>
            <pc:sldMk cId="3836718373" sldId="372"/>
            <ac:spMk id="2" creationId="{D89638E0-A64B-1D6E-48FE-D2A88835EEBE}"/>
          </ac:spMkLst>
        </pc:spChg>
        <pc:spChg chg="add del mod">
          <ac:chgData name="Jeremy Skog" userId="a89638cc770f275b" providerId="LiveId" clId="{C3F9B875-6A5A-4A9A-AF5F-F09C384104D4}" dt="2025-02-06T19:17:00.897" v="2533" actId="20577"/>
          <ac:spMkLst>
            <pc:docMk/>
            <pc:sldMk cId="3836718373" sldId="372"/>
            <ac:spMk id="3" creationId="{F689620F-51C4-3CBE-429E-F04D836D03D6}"/>
          </ac:spMkLst>
        </pc:spChg>
        <pc:spChg chg="add mod">
          <ac:chgData name="Jeremy Skog" userId="a89638cc770f275b" providerId="LiveId" clId="{C3F9B875-6A5A-4A9A-AF5F-F09C384104D4}" dt="2025-02-06T19:11:53.509" v="2464"/>
          <ac:spMkLst>
            <pc:docMk/>
            <pc:sldMk cId="3836718373" sldId="372"/>
            <ac:spMk id="4" creationId="{37D5BED8-C7FC-731E-A6AB-25A5124D9A4B}"/>
          </ac:spMkLst>
        </pc:spChg>
        <pc:picChg chg="add mod">
          <ac:chgData name="Jeremy Skog" userId="a89638cc770f275b" providerId="LiveId" clId="{C3F9B875-6A5A-4A9A-AF5F-F09C384104D4}" dt="2025-02-06T19:12:36.429" v="2479" actId="1076"/>
          <ac:picMkLst>
            <pc:docMk/>
            <pc:sldMk cId="3836718373" sldId="372"/>
            <ac:picMk id="6" creationId="{6F91EC6A-FE6D-9195-9F10-267BBDE9C72E}"/>
          </ac:picMkLst>
        </pc:picChg>
      </pc:sldChg>
      <pc:sldChg chg="addSp modSp new mod">
        <pc:chgData name="Jeremy Skog" userId="a89638cc770f275b" providerId="LiveId" clId="{C3F9B875-6A5A-4A9A-AF5F-F09C384104D4}" dt="2025-02-06T20:07:33.837" v="3051" actId="1076"/>
        <pc:sldMkLst>
          <pc:docMk/>
          <pc:sldMk cId="2074898043" sldId="373"/>
        </pc:sldMkLst>
        <pc:spChg chg="mod">
          <ac:chgData name="Jeremy Skog" userId="a89638cc770f275b" providerId="LiveId" clId="{C3F9B875-6A5A-4A9A-AF5F-F09C384104D4}" dt="2025-02-06T19:23:32.113" v="2558" actId="5793"/>
          <ac:spMkLst>
            <pc:docMk/>
            <pc:sldMk cId="2074898043" sldId="373"/>
            <ac:spMk id="2" creationId="{7EA546B4-B767-DB6F-DE17-7E23003809BB}"/>
          </ac:spMkLst>
        </pc:spChg>
        <pc:spChg chg="mod">
          <ac:chgData name="Jeremy Skog" userId="a89638cc770f275b" providerId="LiveId" clId="{C3F9B875-6A5A-4A9A-AF5F-F09C384104D4}" dt="2025-02-06T20:07:21.965" v="3050" actId="27636"/>
          <ac:spMkLst>
            <pc:docMk/>
            <pc:sldMk cId="2074898043" sldId="373"/>
            <ac:spMk id="3" creationId="{389BC93C-43FB-97D6-E4AE-6BD036A56154}"/>
          </ac:spMkLst>
        </pc:spChg>
        <pc:spChg chg="add mod">
          <ac:chgData name="Jeremy Skog" userId="a89638cc770f275b" providerId="LiveId" clId="{C3F9B875-6A5A-4A9A-AF5F-F09C384104D4}" dt="2025-02-06T20:07:33.837" v="3051" actId="1076"/>
          <ac:spMkLst>
            <pc:docMk/>
            <pc:sldMk cId="2074898043" sldId="373"/>
            <ac:spMk id="4" creationId="{5550E780-6D8E-E2B3-A446-30E9363097EE}"/>
          </ac:spMkLst>
        </pc:spChg>
      </pc:sldChg>
      <pc:sldChg chg="addSp modSp add mod">
        <pc:chgData name="Jeremy Skog" userId="a89638cc770f275b" providerId="LiveId" clId="{C3F9B875-6A5A-4A9A-AF5F-F09C384104D4}" dt="2025-02-06T19:13:19.323" v="2482" actId="1076"/>
        <pc:sldMkLst>
          <pc:docMk/>
          <pc:sldMk cId="978996267" sldId="374"/>
        </pc:sldMkLst>
        <pc:spChg chg="mod">
          <ac:chgData name="Jeremy Skog" userId="a89638cc770f275b" providerId="LiveId" clId="{C3F9B875-6A5A-4A9A-AF5F-F09C384104D4}" dt="2025-02-06T19:12:08.251" v="2476" actId="20577"/>
          <ac:spMkLst>
            <pc:docMk/>
            <pc:sldMk cId="978996267" sldId="374"/>
            <ac:spMk id="2" creationId="{54F95CE1-C1CA-0901-0D4A-791AB94001EF}"/>
          </ac:spMkLst>
        </pc:spChg>
        <pc:spChg chg="mod">
          <ac:chgData name="Jeremy Skog" userId="a89638cc770f275b" providerId="LiveId" clId="{C3F9B875-6A5A-4A9A-AF5F-F09C384104D4}" dt="2025-02-06T19:12:10.525" v="2477"/>
          <ac:spMkLst>
            <pc:docMk/>
            <pc:sldMk cId="978996267" sldId="374"/>
            <ac:spMk id="3" creationId="{606F0447-CD54-A909-8CB1-2C8861C68073}"/>
          </ac:spMkLst>
        </pc:spChg>
        <pc:picChg chg="add mod">
          <ac:chgData name="Jeremy Skog" userId="a89638cc770f275b" providerId="LiveId" clId="{C3F9B875-6A5A-4A9A-AF5F-F09C384104D4}" dt="2025-02-06T19:13:19.323" v="2482" actId="1076"/>
          <ac:picMkLst>
            <pc:docMk/>
            <pc:sldMk cId="978996267" sldId="374"/>
            <ac:picMk id="5" creationId="{FC84B631-BA93-2EFE-3869-6BD8C4E5DFCE}"/>
          </ac:picMkLst>
        </pc:picChg>
      </pc:sldChg>
      <pc:sldChg chg="addSp delSp modSp add mod">
        <pc:chgData name="Jeremy Skog" userId="a89638cc770f275b" providerId="LiveId" clId="{C3F9B875-6A5A-4A9A-AF5F-F09C384104D4}" dt="2025-02-06T20:06:50.633" v="3044" actId="20577"/>
        <pc:sldMkLst>
          <pc:docMk/>
          <pc:sldMk cId="3743081074" sldId="375"/>
        </pc:sldMkLst>
        <pc:spChg chg="mod">
          <ac:chgData name="Jeremy Skog" userId="a89638cc770f275b" providerId="LiveId" clId="{C3F9B875-6A5A-4A9A-AF5F-F09C384104D4}" dt="2025-02-06T19:13:40.885" v="2489" actId="20577"/>
          <ac:spMkLst>
            <pc:docMk/>
            <pc:sldMk cId="3743081074" sldId="375"/>
            <ac:spMk id="2" creationId="{2487600F-F008-9422-A836-98260820C349}"/>
          </ac:spMkLst>
        </pc:spChg>
        <pc:spChg chg="mod">
          <ac:chgData name="Jeremy Skog" userId="a89638cc770f275b" providerId="LiveId" clId="{C3F9B875-6A5A-4A9A-AF5F-F09C384104D4}" dt="2025-02-06T20:06:50.633" v="3044" actId="20577"/>
          <ac:spMkLst>
            <pc:docMk/>
            <pc:sldMk cId="3743081074" sldId="375"/>
            <ac:spMk id="3" creationId="{22C5FF44-9698-539D-4042-D273D5CC59DF}"/>
          </ac:spMkLst>
        </pc:spChg>
        <pc:picChg chg="add mod">
          <ac:chgData name="Jeremy Skog" userId="a89638cc770f275b" providerId="LiveId" clId="{C3F9B875-6A5A-4A9A-AF5F-F09C384104D4}" dt="2025-02-06T19:14:31.248" v="2501" actId="1076"/>
          <ac:picMkLst>
            <pc:docMk/>
            <pc:sldMk cId="3743081074" sldId="375"/>
            <ac:picMk id="5" creationId="{40C45087-6401-4C16-D9AB-8AA5BD7318CC}"/>
          </ac:picMkLst>
        </pc:picChg>
        <pc:picChg chg="del">
          <ac:chgData name="Jeremy Skog" userId="a89638cc770f275b" providerId="LiveId" clId="{C3F9B875-6A5A-4A9A-AF5F-F09C384104D4}" dt="2025-02-06T19:14:06.660" v="2498" actId="478"/>
          <ac:picMkLst>
            <pc:docMk/>
            <pc:sldMk cId="3743081074" sldId="375"/>
            <ac:picMk id="6" creationId="{67227CC7-C0B2-A7F0-C7E8-A2D5BC87450E}"/>
          </ac:picMkLst>
        </pc:picChg>
      </pc:sldChg>
      <pc:sldChg chg="addSp delSp modSp add mod replId">
        <pc:chgData name="Jeremy Skog" userId="a89638cc770f275b" providerId="LiveId" clId="{C3F9B875-6A5A-4A9A-AF5F-F09C384104D4}" dt="2025-02-06T19:15:56.524" v="2516" actId="1036"/>
        <pc:sldMkLst>
          <pc:docMk/>
          <pc:sldMk cId="2080882443" sldId="376"/>
        </pc:sldMkLst>
        <pc:spChg chg="mod">
          <ac:chgData name="Jeremy Skog" userId="a89638cc770f275b" providerId="LiveId" clId="{C3F9B875-6A5A-4A9A-AF5F-F09C384104D4}" dt="2025-02-06T19:13:45.881" v="2495" actId="20577"/>
          <ac:spMkLst>
            <pc:docMk/>
            <pc:sldMk cId="2080882443" sldId="376"/>
            <ac:spMk id="2" creationId="{48FD94D5-95B2-4FDA-AD9D-ADDB06E59890}"/>
          </ac:spMkLst>
        </pc:spChg>
        <pc:spChg chg="mod">
          <ac:chgData name="Jeremy Skog" userId="a89638cc770f275b" providerId="LiveId" clId="{C3F9B875-6A5A-4A9A-AF5F-F09C384104D4}" dt="2025-02-06T19:14:49.700" v="2504" actId="14100"/>
          <ac:spMkLst>
            <pc:docMk/>
            <pc:sldMk cId="2080882443" sldId="376"/>
            <ac:spMk id="3" creationId="{7B84DF4C-10EC-5339-D802-26463BBDA5E8}"/>
          </ac:spMkLst>
        </pc:spChg>
        <pc:picChg chg="del">
          <ac:chgData name="Jeremy Skog" userId="a89638cc770f275b" providerId="LiveId" clId="{C3F9B875-6A5A-4A9A-AF5F-F09C384104D4}" dt="2025-02-06T19:14:45.398" v="2503" actId="478"/>
          <ac:picMkLst>
            <pc:docMk/>
            <pc:sldMk cId="2080882443" sldId="376"/>
            <ac:picMk id="5" creationId="{457919CD-ECCF-CEDE-DE91-6B21AA6CA858}"/>
          </ac:picMkLst>
        </pc:picChg>
        <pc:picChg chg="add mod">
          <ac:chgData name="Jeremy Skog" userId="a89638cc770f275b" providerId="LiveId" clId="{C3F9B875-6A5A-4A9A-AF5F-F09C384104D4}" dt="2025-02-06T19:15:36.545" v="2510" actId="14100"/>
          <ac:picMkLst>
            <pc:docMk/>
            <pc:sldMk cId="2080882443" sldId="376"/>
            <ac:picMk id="6" creationId="{A304858C-6CC4-F63A-B83D-DEE364F37E29}"/>
          </ac:picMkLst>
        </pc:picChg>
        <pc:picChg chg="add mod">
          <ac:chgData name="Jeremy Skog" userId="a89638cc770f275b" providerId="LiveId" clId="{C3F9B875-6A5A-4A9A-AF5F-F09C384104D4}" dt="2025-02-06T19:15:56.524" v="2516" actId="1036"/>
          <ac:picMkLst>
            <pc:docMk/>
            <pc:sldMk cId="2080882443" sldId="376"/>
            <ac:picMk id="8" creationId="{E9BB54ED-6CD0-1118-01E4-F4C6A3638F31}"/>
          </ac:picMkLst>
        </pc:picChg>
      </pc:sldChg>
      <pc:sldChg chg="addSp delSp modSp new mod setBg">
        <pc:chgData name="Jeremy Skog" userId="a89638cc770f275b" providerId="LiveId" clId="{C3F9B875-6A5A-4A9A-AF5F-F09C384104D4}" dt="2025-02-06T19:33:34.863" v="2664" actId="26606"/>
        <pc:sldMkLst>
          <pc:docMk/>
          <pc:sldMk cId="985552380" sldId="377"/>
        </pc:sldMkLst>
        <pc:spChg chg="mod">
          <ac:chgData name="Jeremy Skog" userId="a89638cc770f275b" providerId="LiveId" clId="{C3F9B875-6A5A-4A9A-AF5F-F09C384104D4}" dt="2025-02-06T19:33:34.863" v="2664" actId="26606"/>
          <ac:spMkLst>
            <pc:docMk/>
            <pc:sldMk cId="985552380" sldId="377"/>
            <ac:spMk id="2" creationId="{AEDD6627-1C56-20A5-0DDD-3901BFDE1C76}"/>
          </ac:spMkLst>
        </pc:spChg>
        <pc:spChg chg="add del mod">
          <ac:chgData name="Jeremy Skog" userId="a89638cc770f275b" providerId="LiveId" clId="{C3F9B875-6A5A-4A9A-AF5F-F09C384104D4}" dt="2025-02-06T19:33:24.263" v="2643" actId="478"/>
          <ac:spMkLst>
            <pc:docMk/>
            <pc:sldMk cId="985552380" sldId="377"/>
            <ac:spMk id="3" creationId="{DEB57CA0-7C02-D243-AE32-B3E0AECD17D0}"/>
          </ac:spMkLst>
        </pc:spChg>
        <pc:spChg chg="add">
          <ac:chgData name="Jeremy Skog" userId="a89638cc770f275b" providerId="LiveId" clId="{C3F9B875-6A5A-4A9A-AF5F-F09C384104D4}" dt="2025-02-06T19:33:34.863" v="2664" actId="26606"/>
          <ac:spMkLst>
            <pc:docMk/>
            <pc:sldMk cId="985552380" sldId="377"/>
            <ac:spMk id="15" creationId="{A8384FB5-9ADC-4DDC-881B-597D56F5B15D}"/>
          </ac:spMkLst>
        </pc:spChg>
        <pc:spChg chg="add">
          <ac:chgData name="Jeremy Skog" userId="a89638cc770f275b" providerId="LiveId" clId="{C3F9B875-6A5A-4A9A-AF5F-F09C384104D4}" dt="2025-02-06T19:33:34.863" v="2664" actId="26606"/>
          <ac:spMkLst>
            <pc:docMk/>
            <pc:sldMk cId="985552380" sldId="377"/>
            <ac:spMk id="17" creationId="{1199E1B1-A8C0-4FE8-A5A8-1CB41D69F857}"/>
          </ac:spMkLst>
        </pc:spChg>
        <pc:spChg chg="add">
          <ac:chgData name="Jeremy Skog" userId="a89638cc770f275b" providerId="LiveId" clId="{C3F9B875-6A5A-4A9A-AF5F-F09C384104D4}" dt="2025-02-06T19:33:34.863" v="2664" actId="26606"/>
          <ac:spMkLst>
            <pc:docMk/>
            <pc:sldMk cId="985552380" sldId="377"/>
            <ac:spMk id="19" creationId="{84A8DE83-DE75-4B41-9DB4-A7EC0B0DEC0B}"/>
          </ac:spMkLst>
        </pc:spChg>
        <pc:spChg chg="add">
          <ac:chgData name="Jeremy Skog" userId="a89638cc770f275b" providerId="LiveId" clId="{C3F9B875-6A5A-4A9A-AF5F-F09C384104D4}" dt="2025-02-06T19:33:34.863" v="2664" actId="26606"/>
          <ac:spMkLst>
            <pc:docMk/>
            <pc:sldMk cId="985552380" sldId="377"/>
            <ac:spMk id="21" creationId="{A7009A0A-BEF5-4EAC-AF15-E4F9F002E239}"/>
          </ac:spMkLst>
        </pc:spChg>
        <pc:graphicFrameChg chg="add mod">
          <ac:chgData name="Jeremy Skog" userId="a89638cc770f275b" providerId="LiveId" clId="{C3F9B875-6A5A-4A9A-AF5F-F09C384104D4}" dt="2025-02-06T19:29:08.421" v="2627"/>
          <ac:graphicFrameMkLst>
            <pc:docMk/>
            <pc:sldMk cId="985552380" sldId="377"/>
            <ac:graphicFrameMk id="4" creationId="{D1A20B04-9BE4-554E-B0FD-642D1B1F95C0}"/>
          </ac:graphicFrameMkLst>
        </pc:graphicFrameChg>
        <pc:graphicFrameChg chg="add mod">
          <ac:chgData name="Jeremy Skog" userId="a89638cc770f275b" providerId="LiveId" clId="{C3F9B875-6A5A-4A9A-AF5F-F09C384104D4}" dt="2025-02-06T19:29:06.300" v="2626"/>
          <ac:graphicFrameMkLst>
            <pc:docMk/>
            <pc:sldMk cId="985552380" sldId="377"/>
            <ac:graphicFrameMk id="5" creationId="{4708CE55-C9F4-6B75-0D1F-9075C898B2F3}"/>
          </ac:graphicFrameMkLst>
        </pc:graphicFrameChg>
        <pc:graphicFrameChg chg="add mod">
          <ac:chgData name="Jeremy Skog" userId="a89638cc770f275b" providerId="LiveId" clId="{C3F9B875-6A5A-4A9A-AF5F-F09C384104D4}" dt="2025-02-06T19:29:06.300" v="2626"/>
          <ac:graphicFrameMkLst>
            <pc:docMk/>
            <pc:sldMk cId="985552380" sldId="377"/>
            <ac:graphicFrameMk id="6" creationId="{42006AD6-CB1D-6325-9D3B-74816C003DAD}"/>
          </ac:graphicFrameMkLst>
        </pc:graphicFrameChg>
        <pc:graphicFrameChg chg="add mod">
          <ac:chgData name="Jeremy Skog" userId="a89638cc770f275b" providerId="LiveId" clId="{C3F9B875-6A5A-4A9A-AF5F-F09C384104D4}" dt="2025-02-06T19:29:06.300" v="2626"/>
          <ac:graphicFrameMkLst>
            <pc:docMk/>
            <pc:sldMk cId="985552380" sldId="377"/>
            <ac:graphicFrameMk id="7" creationId="{251A0B26-A3B4-DE67-DD89-714BE1BD54ED}"/>
          </ac:graphicFrameMkLst>
        </pc:graphicFrameChg>
        <pc:graphicFrameChg chg="add mod">
          <ac:chgData name="Jeremy Skog" userId="a89638cc770f275b" providerId="LiveId" clId="{C3F9B875-6A5A-4A9A-AF5F-F09C384104D4}" dt="2025-02-06T19:29:06.300" v="2626"/>
          <ac:graphicFrameMkLst>
            <pc:docMk/>
            <pc:sldMk cId="985552380" sldId="377"/>
            <ac:graphicFrameMk id="8" creationId="{781B63F0-EC68-80C4-DB1B-6D00A0587354}"/>
          </ac:graphicFrameMkLst>
        </pc:graphicFrameChg>
        <pc:graphicFrameChg chg="add mod">
          <ac:chgData name="Jeremy Skog" userId="a89638cc770f275b" providerId="LiveId" clId="{C3F9B875-6A5A-4A9A-AF5F-F09C384104D4}" dt="2025-02-06T19:29:06.300" v="2626"/>
          <ac:graphicFrameMkLst>
            <pc:docMk/>
            <pc:sldMk cId="985552380" sldId="377"/>
            <ac:graphicFrameMk id="9" creationId="{8A45A45A-BD09-CF8C-B5F3-FD5B239576BF}"/>
          </ac:graphicFrameMkLst>
        </pc:graphicFrameChg>
        <pc:graphicFrameChg chg="add mod modGraphic">
          <ac:chgData name="Jeremy Skog" userId="a89638cc770f275b" providerId="LiveId" clId="{C3F9B875-6A5A-4A9A-AF5F-F09C384104D4}" dt="2025-02-06T19:33:34.863" v="2664" actId="26606"/>
          <ac:graphicFrameMkLst>
            <pc:docMk/>
            <pc:sldMk cId="985552380" sldId="377"/>
            <ac:graphicFrameMk id="10" creationId="{CCFA1EA5-1F0F-F388-9AAD-48E30A978CB3}"/>
          </ac:graphicFrameMkLst>
        </pc:graphicFrameChg>
      </pc:sldChg>
      <pc:sldChg chg="addSp delSp modSp add del mod">
        <pc:chgData name="Jeremy Skog" userId="a89638cc770f275b" providerId="LiveId" clId="{C3F9B875-6A5A-4A9A-AF5F-F09C384104D4}" dt="2025-02-06T19:23:25.026" v="2542" actId="47"/>
        <pc:sldMkLst>
          <pc:docMk/>
          <pc:sldMk cId="1789854967" sldId="377"/>
        </pc:sldMkLst>
        <pc:spChg chg="mod">
          <ac:chgData name="Jeremy Skog" userId="a89638cc770f275b" providerId="LiveId" clId="{C3F9B875-6A5A-4A9A-AF5F-F09C384104D4}" dt="2025-02-06T19:16:19.636" v="2522" actId="20577"/>
          <ac:spMkLst>
            <pc:docMk/>
            <pc:sldMk cId="1789854967" sldId="377"/>
            <ac:spMk id="2" creationId="{F8CC33A9-FA15-7E25-66AD-F6E80945320A}"/>
          </ac:spMkLst>
        </pc:spChg>
        <pc:spChg chg="mod">
          <ac:chgData name="Jeremy Skog" userId="a89638cc770f275b" providerId="LiveId" clId="{C3F9B875-6A5A-4A9A-AF5F-F09C384104D4}" dt="2025-02-06T19:16:49.132" v="2530"/>
          <ac:spMkLst>
            <pc:docMk/>
            <pc:sldMk cId="1789854967" sldId="377"/>
            <ac:spMk id="3" creationId="{1B123475-6AD0-65DB-E1EB-0A1FFA790168}"/>
          </ac:spMkLst>
        </pc:spChg>
        <pc:picChg chg="del">
          <ac:chgData name="Jeremy Skog" userId="a89638cc770f275b" providerId="LiveId" clId="{C3F9B875-6A5A-4A9A-AF5F-F09C384104D4}" dt="2025-02-06T19:20:04.915" v="2534" actId="478"/>
          <ac:picMkLst>
            <pc:docMk/>
            <pc:sldMk cId="1789854967" sldId="377"/>
            <ac:picMk id="5" creationId="{A6E74EA6-9115-D2F4-9989-E96554AD157C}"/>
          </ac:picMkLst>
        </pc:picChg>
        <pc:picChg chg="add mod">
          <ac:chgData name="Jeremy Skog" userId="a89638cc770f275b" providerId="LiveId" clId="{C3F9B875-6A5A-4A9A-AF5F-F09C384104D4}" dt="2025-02-06T19:20:23.575" v="2539" actId="1076"/>
          <ac:picMkLst>
            <pc:docMk/>
            <pc:sldMk cId="1789854967" sldId="377"/>
            <ac:picMk id="6" creationId="{E35E2A3E-01B1-228A-F469-66B31E309776}"/>
          </ac:picMkLst>
        </pc:picChg>
      </pc:sldChg>
      <pc:sldChg chg="addSp modSp new mod setBg">
        <pc:chgData name="Jeremy Skog" userId="a89638cc770f275b" providerId="LiveId" clId="{C3F9B875-6A5A-4A9A-AF5F-F09C384104D4}" dt="2025-02-06T19:38:26.112" v="2685" actId="14100"/>
        <pc:sldMkLst>
          <pc:docMk/>
          <pc:sldMk cId="1761913903" sldId="378"/>
        </pc:sldMkLst>
        <pc:spChg chg="mod">
          <ac:chgData name="Jeremy Skog" userId="a89638cc770f275b" providerId="LiveId" clId="{C3F9B875-6A5A-4A9A-AF5F-F09C384104D4}" dt="2025-02-06T19:38:14.951" v="2683" actId="26606"/>
          <ac:spMkLst>
            <pc:docMk/>
            <pc:sldMk cId="1761913903" sldId="378"/>
            <ac:spMk id="2" creationId="{934AE6C8-4C12-64B0-5043-B96B3F9E7FA3}"/>
          </ac:spMkLst>
        </pc:spChg>
        <pc:spChg chg="mod">
          <ac:chgData name="Jeremy Skog" userId="a89638cc770f275b" providerId="LiveId" clId="{C3F9B875-6A5A-4A9A-AF5F-F09C384104D4}" dt="2025-02-06T19:38:14.951" v="2683" actId="26606"/>
          <ac:spMkLst>
            <pc:docMk/>
            <pc:sldMk cId="1761913903" sldId="378"/>
            <ac:spMk id="3" creationId="{DD560BC3-6C56-990B-4EB1-729FBA9DD3A9}"/>
          </ac:spMkLst>
        </pc:spChg>
        <pc:spChg chg="add">
          <ac:chgData name="Jeremy Skog" userId="a89638cc770f275b" providerId="LiveId" clId="{C3F9B875-6A5A-4A9A-AF5F-F09C384104D4}" dt="2025-02-06T19:38:14.951" v="2683" actId="26606"/>
          <ac:spMkLst>
            <pc:docMk/>
            <pc:sldMk cId="1761913903" sldId="378"/>
            <ac:spMk id="13" creationId="{2B97F24A-32CE-4C1C-A50D-3016B394DCFB}"/>
          </ac:spMkLst>
        </pc:spChg>
        <pc:spChg chg="add">
          <ac:chgData name="Jeremy Skog" userId="a89638cc770f275b" providerId="LiveId" clId="{C3F9B875-6A5A-4A9A-AF5F-F09C384104D4}" dt="2025-02-06T19:38:14.951" v="2683" actId="26606"/>
          <ac:spMkLst>
            <pc:docMk/>
            <pc:sldMk cId="1761913903" sldId="378"/>
            <ac:spMk id="15" creationId="{6357EC4F-235E-4222-A36F-C7878ACE37F2}"/>
          </ac:spMkLst>
        </pc:spChg>
        <pc:graphicFrameChg chg="add mod">
          <ac:chgData name="Jeremy Skog" userId="a89638cc770f275b" providerId="LiveId" clId="{C3F9B875-6A5A-4A9A-AF5F-F09C384104D4}" dt="2025-02-06T19:37:43.325" v="2681"/>
          <ac:graphicFrameMkLst>
            <pc:docMk/>
            <pc:sldMk cId="1761913903" sldId="378"/>
            <ac:graphicFrameMk id="4" creationId="{154C04BB-85AD-7F8D-DFCC-2BF85316B8C0}"/>
          </ac:graphicFrameMkLst>
        </pc:graphicFrameChg>
        <pc:graphicFrameChg chg="add mod">
          <ac:chgData name="Jeremy Skog" userId="a89638cc770f275b" providerId="LiveId" clId="{C3F9B875-6A5A-4A9A-AF5F-F09C384104D4}" dt="2025-02-06T19:37:43.325" v="2681"/>
          <ac:graphicFrameMkLst>
            <pc:docMk/>
            <pc:sldMk cId="1761913903" sldId="378"/>
            <ac:graphicFrameMk id="5" creationId="{D89CCE27-51D6-0544-FE41-0FEA83094A3D}"/>
          </ac:graphicFrameMkLst>
        </pc:graphicFrameChg>
        <pc:graphicFrameChg chg="add mod">
          <ac:chgData name="Jeremy Skog" userId="a89638cc770f275b" providerId="LiveId" clId="{C3F9B875-6A5A-4A9A-AF5F-F09C384104D4}" dt="2025-02-06T19:37:43.325" v="2681"/>
          <ac:graphicFrameMkLst>
            <pc:docMk/>
            <pc:sldMk cId="1761913903" sldId="378"/>
            <ac:graphicFrameMk id="6" creationId="{23C4A12B-4711-AE25-A9B3-22F985B5012F}"/>
          </ac:graphicFrameMkLst>
        </pc:graphicFrameChg>
        <pc:picChg chg="add mod">
          <ac:chgData name="Jeremy Skog" userId="a89638cc770f275b" providerId="LiveId" clId="{C3F9B875-6A5A-4A9A-AF5F-F09C384104D4}" dt="2025-02-06T19:38:26.112" v="2685" actId="14100"/>
          <ac:picMkLst>
            <pc:docMk/>
            <pc:sldMk cId="1761913903" sldId="378"/>
            <ac:picMk id="8" creationId="{F7149360-0AAC-A280-B50F-498FB19CDECF}"/>
          </ac:picMkLst>
        </pc:picChg>
      </pc:sldChg>
      <pc:sldChg chg="delSp modSp add del mod replId">
        <pc:chgData name="Jeremy Skog" userId="a89638cc770f275b" providerId="LiveId" clId="{C3F9B875-6A5A-4A9A-AF5F-F09C384104D4}" dt="2025-02-06T19:23:25.026" v="2542" actId="47"/>
        <pc:sldMkLst>
          <pc:docMk/>
          <pc:sldMk cId="3740496468" sldId="378"/>
        </pc:sldMkLst>
        <pc:spChg chg="mod">
          <ac:chgData name="Jeremy Skog" userId="a89638cc770f275b" providerId="LiveId" clId="{C3F9B875-6A5A-4A9A-AF5F-F09C384104D4}" dt="2025-02-06T19:16:24.959" v="2528" actId="20577"/>
          <ac:spMkLst>
            <pc:docMk/>
            <pc:sldMk cId="3740496468" sldId="378"/>
            <ac:spMk id="2" creationId="{36EF4D39-FB45-BFE0-4E09-828B2BA74F05}"/>
          </ac:spMkLst>
        </pc:spChg>
        <pc:spChg chg="mod">
          <ac:chgData name="Jeremy Skog" userId="a89638cc770f275b" providerId="LiveId" clId="{C3F9B875-6A5A-4A9A-AF5F-F09C384104D4}" dt="2025-02-06T19:21:00.139" v="2540"/>
          <ac:spMkLst>
            <pc:docMk/>
            <pc:sldMk cId="3740496468" sldId="378"/>
            <ac:spMk id="3" creationId="{D64264D3-FCF6-10AA-CD8E-11C793AA6518}"/>
          </ac:spMkLst>
        </pc:spChg>
        <pc:picChg chg="del">
          <ac:chgData name="Jeremy Skog" userId="a89638cc770f275b" providerId="LiveId" clId="{C3F9B875-6A5A-4A9A-AF5F-F09C384104D4}" dt="2025-02-06T19:23:21.716" v="2541" actId="478"/>
          <ac:picMkLst>
            <pc:docMk/>
            <pc:sldMk cId="3740496468" sldId="378"/>
            <ac:picMk id="6" creationId="{3415A162-5D93-ED70-E080-2975493D328B}"/>
          </ac:picMkLst>
        </pc:picChg>
      </pc:sldChg>
      <pc:sldChg chg="new add del">
        <pc:chgData name="Jeremy Skog" userId="a89638cc770f275b" providerId="LiveId" clId="{C3F9B875-6A5A-4A9A-AF5F-F09C384104D4}" dt="2025-02-06T19:43:43.802" v="2766" actId="47"/>
        <pc:sldMkLst>
          <pc:docMk/>
          <pc:sldMk cId="3657527855" sldId="379"/>
        </pc:sldMkLst>
      </pc:sldChg>
      <pc:sldChg chg="addSp modSp new mod setBg">
        <pc:chgData name="Jeremy Skog" userId="a89638cc770f275b" providerId="LiveId" clId="{C3F9B875-6A5A-4A9A-AF5F-F09C384104D4}" dt="2025-02-06T19:39:58.021" v="2704" actId="26606"/>
        <pc:sldMkLst>
          <pc:docMk/>
          <pc:sldMk cId="2900730811" sldId="380"/>
        </pc:sldMkLst>
        <pc:spChg chg="mod">
          <ac:chgData name="Jeremy Skog" userId="a89638cc770f275b" providerId="LiveId" clId="{C3F9B875-6A5A-4A9A-AF5F-F09C384104D4}" dt="2025-02-06T19:39:58.021" v="2704" actId="26606"/>
          <ac:spMkLst>
            <pc:docMk/>
            <pc:sldMk cId="2900730811" sldId="380"/>
            <ac:spMk id="2" creationId="{CA0A3E60-346D-EF37-06B5-C8D117A9DF8B}"/>
          </ac:spMkLst>
        </pc:spChg>
        <pc:spChg chg="mod">
          <ac:chgData name="Jeremy Skog" userId="a89638cc770f275b" providerId="LiveId" clId="{C3F9B875-6A5A-4A9A-AF5F-F09C384104D4}" dt="2025-02-06T19:39:58.021" v="2704" actId="26606"/>
          <ac:spMkLst>
            <pc:docMk/>
            <pc:sldMk cId="2900730811" sldId="380"/>
            <ac:spMk id="3" creationId="{7C53249A-16CE-DCF2-6CD3-1C8B9CCC03DD}"/>
          </ac:spMkLst>
        </pc:spChg>
        <pc:spChg chg="add">
          <ac:chgData name="Jeremy Skog" userId="a89638cc770f275b" providerId="LiveId" clId="{C3F9B875-6A5A-4A9A-AF5F-F09C384104D4}" dt="2025-02-06T19:39:58.021" v="2704" actId="26606"/>
          <ac:spMkLst>
            <pc:docMk/>
            <pc:sldMk cId="2900730811" sldId="380"/>
            <ac:spMk id="10" creationId="{2B97F24A-32CE-4C1C-A50D-3016B394DCFB}"/>
          </ac:spMkLst>
        </pc:spChg>
        <pc:spChg chg="add">
          <ac:chgData name="Jeremy Skog" userId="a89638cc770f275b" providerId="LiveId" clId="{C3F9B875-6A5A-4A9A-AF5F-F09C384104D4}" dt="2025-02-06T19:39:58.021" v="2704" actId="26606"/>
          <ac:spMkLst>
            <pc:docMk/>
            <pc:sldMk cId="2900730811" sldId="380"/>
            <ac:spMk id="12" creationId="{6357EC4F-235E-4222-A36F-C7878ACE37F2}"/>
          </ac:spMkLst>
        </pc:spChg>
        <pc:picChg chg="add">
          <ac:chgData name="Jeremy Skog" userId="a89638cc770f275b" providerId="LiveId" clId="{C3F9B875-6A5A-4A9A-AF5F-F09C384104D4}" dt="2025-02-06T19:39:58.021" v="2704" actId="26606"/>
          <ac:picMkLst>
            <pc:docMk/>
            <pc:sldMk cId="2900730811" sldId="380"/>
            <ac:picMk id="7" creationId="{0FBFEAF7-CD11-CD31-3891-D6F52A97C4F1}"/>
          </ac:picMkLst>
        </pc:picChg>
      </pc:sldChg>
      <pc:sldChg chg="modSp add del mod">
        <pc:chgData name="Jeremy Skog" userId="a89638cc770f275b" providerId="LiveId" clId="{C3F9B875-6A5A-4A9A-AF5F-F09C384104D4}" dt="2025-02-06T19:43:43.802" v="2766" actId="47"/>
        <pc:sldMkLst>
          <pc:docMk/>
          <pc:sldMk cId="2097776583" sldId="381"/>
        </pc:sldMkLst>
        <pc:spChg chg="mod">
          <ac:chgData name="Jeremy Skog" userId="a89638cc770f275b" providerId="LiveId" clId="{C3F9B875-6A5A-4A9A-AF5F-F09C384104D4}" dt="2025-02-06T19:42:30.417" v="2744" actId="20577"/>
          <ac:spMkLst>
            <pc:docMk/>
            <pc:sldMk cId="2097776583" sldId="381"/>
            <ac:spMk id="2" creationId="{C2CDAE12-297B-CB48-0272-26AF740B6A83}"/>
          </ac:spMkLst>
        </pc:spChg>
      </pc:sldChg>
      <pc:sldChg chg="add del">
        <pc:chgData name="Jeremy Skog" userId="a89638cc770f275b" providerId="LiveId" clId="{C3F9B875-6A5A-4A9A-AF5F-F09C384104D4}" dt="2025-02-06T19:43:43.802" v="2766" actId="47"/>
        <pc:sldMkLst>
          <pc:docMk/>
          <pc:sldMk cId="722079145" sldId="382"/>
        </pc:sldMkLst>
      </pc:sldChg>
      <pc:sldChg chg="add del replId">
        <pc:chgData name="Jeremy Skog" userId="a89638cc770f275b" providerId="LiveId" clId="{C3F9B875-6A5A-4A9A-AF5F-F09C384104D4}" dt="2025-02-06T19:43:43.802" v="2766" actId="47"/>
        <pc:sldMkLst>
          <pc:docMk/>
          <pc:sldMk cId="787817960" sldId="383"/>
        </pc:sldMkLst>
      </pc:sldChg>
      <pc:sldChg chg="addSp delSp modSp add del mod ord">
        <pc:chgData name="Jeremy Skog" userId="a89638cc770f275b" providerId="LiveId" clId="{C3F9B875-6A5A-4A9A-AF5F-F09C384104D4}" dt="2025-02-06T20:06:55.197" v="3046" actId="47"/>
        <pc:sldMkLst>
          <pc:docMk/>
          <pc:sldMk cId="2025454891" sldId="384"/>
        </pc:sldMkLst>
        <pc:spChg chg="mod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2" creationId="{217F310A-3680-7AA5-623D-6C378BEBB984}"/>
          </ac:spMkLst>
        </pc:spChg>
        <pc:spChg chg="mod">
          <ac:chgData name="Jeremy Skog" userId="a89638cc770f275b" providerId="LiveId" clId="{C3F9B875-6A5A-4A9A-AF5F-F09C384104D4}" dt="2025-02-06T19:51:28.547" v="2896" actId="1035"/>
          <ac:spMkLst>
            <pc:docMk/>
            <pc:sldMk cId="2025454891" sldId="384"/>
            <ac:spMk id="3" creationId="{0F05EF61-AE7D-8914-C17C-DF24C9D811E2}"/>
          </ac:spMkLst>
        </pc:spChg>
        <pc:spChg chg="del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29" creationId="{705D2073-19B2-8267-734B-7D1798F1CF4C}"/>
          </ac:spMkLst>
        </pc:spChg>
        <pc:spChg chg="del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30" creationId="{2A68958C-49CC-74A8-E5F0-A92EE7338AB5}"/>
          </ac:spMkLst>
        </pc:spChg>
        <pc:spChg chg="add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37" creationId="{4AC6B390-BC59-4F1D-A0EE-D71A92F0A0B2}"/>
          </ac:spMkLst>
        </pc:spChg>
        <pc:spChg chg="add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39" creationId="{B6C60D79-16F1-4C4B-B7E3-7634E7069CDE}"/>
          </ac:spMkLst>
        </pc:spChg>
        <pc:spChg chg="add">
          <ac:chgData name="Jeremy Skog" userId="a89638cc770f275b" providerId="LiveId" clId="{C3F9B875-6A5A-4A9A-AF5F-F09C384104D4}" dt="2025-02-06T19:49:36.350" v="2867" actId="26606"/>
          <ac:spMkLst>
            <pc:docMk/>
            <pc:sldMk cId="2025454891" sldId="384"/>
            <ac:spMk id="41" creationId="{426B127E-6498-4C77-9C9D-4553A5113B80}"/>
          </ac:spMkLst>
        </pc:spChg>
        <pc:grpChg chg="del">
          <ac:chgData name="Jeremy Skog" userId="a89638cc770f275b" providerId="LiveId" clId="{C3F9B875-6A5A-4A9A-AF5F-F09C384104D4}" dt="2025-02-06T19:49:36.350" v="2867" actId="26606"/>
          <ac:grpSpMkLst>
            <pc:docMk/>
            <pc:sldMk cId="2025454891" sldId="384"/>
            <ac:grpSpMk id="32" creationId="{EE8E7E70-93CA-0FDA-D0CF-8EB046458587}"/>
          </ac:grpSpMkLst>
        </pc:grpChg>
        <pc:picChg chg="add mod ord">
          <ac:chgData name="Jeremy Skog" userId="a89638cc770f275b" providerId="LiveId" clId="{C3F9B875-6A5A-4A9A-AF5F-F09C384104D4}" dt="2025-02-06T19:49:56.102" v="2876" actId="14100"/>
          <ac:picMkLst>
            <pc:docMk/>
            <pc:sldMk cId="2025454891" sldId="384"/>
            <ac:picMk id="5" creationId="{415768E9-3849-D574-E1CF-3738B9FCAC35}"/>
          </ac:picMkLst>
        </pc:picChg>
        <pc:picChg chg="del">
          <ac:chgData name="Jeremy Skog" userId="a89638cc770f275b" providerId="LiveId" clId="{C3F9B875-6A5A-4A9A-AF5F-F09C384104D4}" dt="2025-02-06T19:49:27.583" v="2864" actId="478"/>
          <ac:picMkLst>
            <pc:docMk/>
            <pc:sldMk cId="2025454891" sldId="384"/>
            <ac:picMk id="31" creationId="{67481620-E038-8547-D08F-6645A6004CBE}"/>
          </ac:picMkLst>
        </pc:picChg>
      </pc:sldChg>
      <pc:sldChg chg="addSp delSp modSp add del mod">
        <pc:chgData name="Jeremy Skog" userId="a89638cc770f275b" providerId="LiveId" clId="{C3F9B875-6A5A-4A9A-AF5F-F09C384104D4}" dt="2025-02-06T20:06:55.197" v="3046" actId="47"/>
        <pc:sldMkLst>
          <pc:docMk/>
          <pc:sldMk cId="1820369560" sldId="385"/>
        </pc:sldMkLst>
        <pc:spChg chg="mod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2" creationId="{FFB81602-CAB2-813E-DB9E-3B148723963B}"/>
          </ac:spMkLst>
        </pc:spChg>
        <pc:spChg chg="mod">
          <ac:chgData name="Jeremy Skog" userId="a89638cc770f275b" providerId="LiveId" clId="{C3F9B875-6A5A-4A9A-AF5F-F09C384104D4}" dt="2025-02-06T19:51:23.877" v="2892" actId="1035"/>
          <ac:spMkLst>
            <pc:docMk/>
            <pc:sldMk cId="1820369560" sldId="385"/>
            <ac:spMk id="3" creationId="{76B38F0E-9449-F70D-659D-F3CA9EB074CD}"/>
          </ac:spMkLst>
        </pc:spChg>
        <pc:spChg chg="del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29" creationId="{ED2C728E-2F7A-14A9-4BB0-94E844F55B26}"/>
          </ac:spMkLst>
        </pc:spChg>
        <pc:spChg chg="del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30" creationId="{A7C2704D-ACA0-5A5E-EF6D-EAFF34517FF8}"/>
          </ac:spMkLst>
        </pc:spChg>
        <pc:spChg chg="add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37" creationId="{4AC6B390-BC59-4F1D-A0EE-D71A92F0A0B2}"/>
          </ac:spMkLst>
        </pc:spChg>
        <pc:spChg chg="add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39" creationId="{B6C60D79-16F1-4C4B-B7E3-7634E7069CDE}"/>
          </ac:spMkLst>
        </pc:spChg>
        <pc:spChg chg="add">
          <ac:chgData name="Jeremy Skog" userId="a89638cc770f275b" providerId="LiveId" clId="{C3F9B875-6A5A-4A9A-AF5F-F09C384104D4}" dt="2025-02-06T19:50:01.419" v="2877" actId="26606"/>
          <ac:spMkLst>
            <pc:docMk/>
            <pc:sldMk cId="1820369560" sldId="385"/>
            <ac:spMk id="41" creationId="{426B127E-6498-4C77-9C9D-4553A5113B80}"/>
          </ac:spMkLst>
        </pc:spChg>
        <pc:grpChg chg="del">
          <ac:chgData name="Jeremy Skog" userId="a89638cc770f275b" providerId="LiveId" clId="{C3F9B875-6A5A-4A9A-AF5F-F09C384104D4}" dt="2025-02-06T19:50:01.419" v="2877" actId="26606"/>
          <ac:grpSpMkLst>
            <pc:docMk/>
            <pc:sldMk cId="1820369560" sldId="385"/>
            <ac:grpSpMk id="32" creationId="{F8B333E7-6B2B-3689-FCEC-A5D217B9AC4F}"/>
          </ac:grpSpMkLst>
        </pc:grpChg>
        <pc:picChg chg="add mod ord">
          <ac:chgData name="Jeremy Skog" userId="a89638cc770f275b" providerId="LiveId" clId="{C3F9B875-6A5A-4A9A-AF5F-F09C384104D4}" dt="2025-02-06T19:50:01.419" v="2877" actId="26606"/>
          <ac:picMkLst>
            <pc:docMk/>
            <pc:sldMk cId="1820369560" sldId="385"/>
            <ac:picMk id="5" creationId="{AB38C237-7A48-4D4A-5F65-C8C390EDFF73}"/>
          </ac:picMkLst>
        </pc:picChg>
        <pc:picChg chg="del">
          <ac:chgData name="Jeremy Skog" userId="a89638cc770f275b" providerId="LiveId" clId="{C3F9B875-6A5A-4A9A-AF5F-F09C384104D4}" dt="2025-02-06T19:47:30.336" v="2841" actId="478"/>
          <ac:picMkLst>
            <pc:docMk/>
            <pc:sldMk cId="1820369560" sldId="385"/>
            <ac:picMk id="31" creationId="{B35EFE18-A4ED-A4E3-5423-ECF22D5FEEC1}"/>
          </ac:picMkLst>
        </pc:picChg>
      </pc:sldChg>
      <pc:sldChg chg="add del">
        <pc:chgData name="Jeremy Skog" userId="a89638cc770f275b" providerId="LiveId" clId="{C3F9B875-6A5A-4A9A-AF5F-F09C384104D4}" dt="2025-02-06T19:44:15.108" v="2776" actId="47"/>
        <pc:sldMkLst>
          <pc:docMk/>
          <pc:sldMk cId="1843583976" sldId="385"/>
        </pc:sldMkLst>
      </pc:sldChg>
      <pc:sldChg chg="add del">
        <pc:chgData name="Jeremy Skog" userId="a89638cc770f275b" providerId="LiveId" clId="{C3F9B875-6A5A-4A9A-AF5F-F09C384104D4}" dt="2025-02-06T19:44:15.108" v="2776" actId="47"/>
        <pc:sldMkLst>
          <pc:docMk/>
          <pc:sldMk cId="458524135" sldId="386"/>
        </pc:sldMkLst>
      </pc:sldChg>
      <pc:sldChg chg="addSp delSp modSp add mod">
        <pc:chgData name="Jeremy Skog" userId="a89638cc770f275b" providerId="LiveId" clId="{C3F9B875-6A5A-4A9A-AF5F-F09C384104D4}" dt="2025-02-06T19:58:40.739" v="2977" actId="1036"/>
        <pc:sldMkLst>
          <pc:docMk/>
          <pc:sldMk cId="1614797418" sldId="386"/>
        </pc:sldMkLst>
        <pc:spChg chg="mod">
          <ac:chgData name="Jeremy Skog" userId="a89638cc770f275b" providerId="LiveId" clId="{C3F9B875-6A5A-4A9A-AF5F-F09C384104D4}" dt="2025-02-06T19:53:37.971" v="2909" actId="26606"/>
          <ac:spMkLst>
            <pc:docMk/>
            <pc:sldMk cId="1614797418" sldId="386"/>
            <ac:spMk id="2" creationId="{51712222-0794-93AD-5A55-27431435C86C}"/>
          </ac:spMkLst>
        </pc:spChg>
        <pc:spChg chg="mod">
          <ac:chgData name="Jeremy Skog" userId="a89638cc770f275b" providerId="LiveId" clId="{C3F9B875-6A5A-4A9A-AF5F-F09C384104D4}" dt="2025-02-06T19:55:03.922" v="2920" actId="26606"/>
          <ac:spMkLst>
            <pc:docMk/>
            <pc:sldMk cId="1614797418" sldId="386"/>
            <ac:spMk id="3" creationId="{0B89D099-3F6B-7E32-5C86-536CA92F44C9}"/>
          </ac:spMkLst>
        </pc:spChg>
        <pc:spChg chg="add del">
          <ac:chgData name="Jeremy Skog" userId="a89638cc770f275b" providerId="LiveId" clId="{C3F9B875-6A5A-4A9A-AF5F-F09C384104D4}" dt="2025-02-06T19:53:37.971" v="2909" actId="26606"/>
          <ac:spMkLst>
            <pc:docMk/>
            <pc:sldMk cId="1614797418" sldId="386"/>
            <ac:spMk id="37" creationId="{575291BD-76FE-A63A-4B5D-89CDBE075124}"/>
          </ac:spMkLst>
        </pc:spChg>
        <pc:spChg chg="add del">
          <ac:chgData name="Jeremy Skog" userId="a89638cc770f275b" providerId="LiveId" clId="{C3F9B875-6A5A-4A9A-AF5F-F09C384104D4}" dt="2025-02-06T19:53:37.971" v="2909" actId="26606"/>
          <ac:spMkLst>
            <pc:docMk/>
            <pc:sldMk cId="1614797418" sldId="386"/>
            <ac:spMk id="39" creationId="{3EFCDC65-6CF5-CDD2-DCA4-B239105C0BBB}"/>
          </ac:spMkLst>
        </pc:spChg>
        <pc:spChg chg="add del">
          <ac:chgData name="Jeremy Skog" userId="a89638cc770f275b" providerId="LiveId" clId="{C3F9B875-6A5A-4A9A-AF5F-F09C384104D4}" dt="2025-02-06T19:53:37.971" v="2909" actId="26606"/>
          <ac:spMkLst>
            <pc:docMk/>
            <pc:sldMk cId="1614797418" sldId="386"/>
            <ac:spMk id="41" creationId="{4869D74B-6FD6-4FE2-FCF1-893FE14DA31B}"/>
          </ac:spMkLst>
        </pc:spChg>
        <pc:spChg chg="add del">
          <ac:chgData name="Jeremy Skog" userId="a89638cc770f275b" providerId="LiveId" clId="{C3F9B875-6A5A-4A9A-AF5F-F09C384104D4}" dt="2025-02-06T19:53:35.782" v="2906" actId="26606"/>
          <ac:spMkLst>
            <pc:docMk/>
            <pc:sldMk cId="1614797418" sldId="386"/>
            <ac:spMk id="43" creationId="{922F19F4-FE70-43DC-856F-2CE5F521DC48}"/>
          </ac:spMkLst>
        </pc:spChg>
        <pc:spChg chg="add del">
          <ac:chgData name="Jeremy Skog" userId="a89638cc770f275b" providerId="LiveId" clId="{C3F9B875-6A5A-4A9A-AF5F-F09C384104D4}" dt="2025-02-06T19:53:12.021" v="2902" actId="26606"/>
          <ac:spMkLst>
            <pc:docMk/>
            <pc:sldMk cId="1614797418" sldId="386"/>
            <ac:spMk id="46" creationId="{149FB5C3-7336-4FE0-A30C-CC0A3646D499}"/>
          </ac:spMkLst>
        </pc:spChg>
        <pc:spChg chg="add del">
          <ac:chgData name="Jeremy Skog" userId="a89638cc770f275b" providerId="LiveId" clId="{C3F9B875-6A5A-4A9A-AF5F-F09C384104D4}" dt="2025-02-06T19:53:12.021" v="2902" actId="26606"/>
          <ac:spMkLst>
            <pc:docMk/>
            <pc:sldMk cId="1614797418" sldId="386"/>
            <ac:spMk id="52" creationId="{0DA909B4-15FF-46A6-8A7F-7AEF977FE9ED}"/>
          </ac:spMkLst>
        </pc:spChg>
        <pc:spChg chg="add del">
          <ac:chgData name="Jeremy Skog" userId="a89638cc770f275b" providerId="LiveId" clId="{C3F9B875-6A5A-4A9A-AF5F-F09C384104D4}" dt="2025-02-06T19:53:35.782" v="2906" actId="26606"/>
          <ac:spMkLst>
            <pc:docMk/>
            <pc:sldMk cId="1614797418" sldId="386"/>
            <ac:spMk id="53" creationId="{D5B0017B-2ECA-49AF-B397-DC140825DF8D}"/>
          </ac:spMkLst>
        </pc:spChg>
        <pc:spChg chg="add del">
          <ac:chgData name="Jeremy Skog" userId="a89638cc770f275b" providerId="LiveId" clId="{C3F9B875-6A5A-4A9A-AF5F-F09C384104D4}" dt="2025-02-06T19:53:12.021" v="2902" actId="26606"/>
          <ac:spMkLst>
            <pc:docMk/>
            <pc:sldMk cId="1614797418" sldId="386"/>
            <ac:spMk id="54" creationId="{1382A32C-5B0C-4B1C-A074-76C6DBCC9F87}"/>
          </ac:spMkLst>
        </pc:spChg>
        <pc:spChg chg="add del">
          <ac:chgData name="Jeremy Skog" userId="a89638cc770f275b" providerId="LiveId" clId="{C3F9B875-6A5A-4A9A-AF5F-F09C384104D4}" dt="2025-02-06T19:53:35.782" v="2906" actId="26606"/>
          <ac:spMkLst>
            <pc:docMk/>
            <pc:sldMk cId="1614797418" sldId="386"/>
            <ac:spMk id="55" creationId="{395ECC94-3D5E-46A7-A7A1-DE807E1563B4}"/>
          </ac:spMkLst>
        </pc:spChg>
        <pc:spChg chg="add del">
          <ac:chgData name="Jeremy Skog" userId="a89638cc770f275b" providerId="LiveId" clId="{C3F9B875-6A5A-4A9A-AF5F-F09C384104D4}" dt="2025-02-06T19:53:35.782" v="2906" actId="26606"/>
          <ac:spMkLst>
            <pc:docMk/>
            <pc:sldMk cId="1614797418" sldId="386"/>
            <ac:spMk id="57" creationId="{7E549738-9961-462D-81B7-4A7A44691102}"/>
          </ac:spMkLst>
        </pc:spChg>
        <pc:spChg chg="add del">
          <ac:chgData name="Jeremy Skog" userId="a89638cc770f275b" providerId="LiveId" clId="{C3F9B875-6A5A-4A9A-AF5F-F09C384104D4}" dt="2025-02-06T19:53:37.963" v="2908" actId="26606"/>
          <ac:spMkLst>
            <pc:docMk/>
            <pc:sldMk cId="1614797418" sldId="386"/>
            <ac:spMk id="61" creationId="{69D47016-023F-44BD-981C-50E7A10A6609}"/>
          </ac:spMkLst>
        </pc:spChg>
        <pc:spChg chg="add del">
          <ac:chgData name="Jeremy Skog" userId="a89638cc770f275b" providerId="LiveId" clId="{C3F9B875-6A5A-4A9A-AF5F-F09C384104D4}" dt="2025-02-06T19:53:37.963" v="2908" actId="26606"/>
          <ac:spMkLst>
            <pc:docMk/>
            <pc:sldMk cId="1614797418" sldId="386"/>
            <ac:spMk id="62" creationId="{6D8B37B0-0682-433E-BC8D-498C04ABD9A7}"/>
          </ac:spMkLst>
        </pc:spChg>
        <pc:spChg chg="add del">
          <ac:chgData name="Jeremy Skog" userId="a89638cc770f275b" providerId="LiveId" clId="{C3F9B875-6A5A-4A9A-AF5F-F09C384104D4}" dt="2025-02-06T19:55:03.922" v="2920" actId="26606"/>
          <ac:spMkLst>
            <pc:docMk/>
            <pc:sldMk cId="1614797418" sldId="386"/>
            <ac:spMk id="64" creationId="{352BEC0E-22F8-46D0-9632-375DB541B06C}"/>
          </ac:spMkLst>
        </pc:spChg>
        <pc:spChg chg="add del">
          <ac:chgData name="Jeremy Skog" userId="a89638cc770f275b" providerId="LiveId" clId="{C3F9B875-6A5A-4A9A-AF5F-F09C384104D4}" dt="2025-02-06T19:55:03.922" v="2920" actId="26606"/>
          <ac:spMkLst>
            <pc:docMk/>
            <pc:sldMk cId="1614797418" sldId="386"/>
            <ac:spMk id="65" creationId="{3FCFB1DE-0B7E-48CC-BA90-B2AB0889F9D6}"/>
          </ac:spMkLst>
        </pc:spChg>
        <pc:spChg chg="add">
          <ac:chgData name="Jeremy Skog" userId="a89638cc770f275b" providerId="LiveId" clId="{C3F9B875-6A5A-4A9A-AF5F-F09C384104D4}" dt="2025-02-06T19:55:03.922" v="2920" actId="26606"/>
          <ac:spMkLst>
            <pc:docMk/>
            <pc:sldMk cId="1614797418" sldId="386"/>
            <ac:spMk id="70" creationId="{352BEC0E-22F8-46D0-9632-375DB541B06C}"/>
          </ac:spMkLst>
        </pc:spChg>
        <pc:spChg chg="add">
          <ac:chgData name="Jeremy Skog" userId="a89638cc770f275b" providerId="LiveId" clId="{C3F9B875-6A5A-4A9A-AF5F-F09C384104D4}" dt="2025-02-06T19:55:03.922" v="2920" actId="26606"/>
          <ac:spMkLst>
            <pc:docMk/>
            <pc:sldMk cId="1614797418" sldId="386"/>
            <ac:spMk id="72" creationId="{3FCFB1DE-0B7E-48CC-BA90-B2AB0889F9D6}"/>
          </ac:spMkLst>
        </pc:spChg>
        <pc:picChg chg="mod ord">
          <ac:chgData name="Jeremy Skog" userId="a89638cc770f275b" providerId="LiveId" clId="{C3F9B875-6A5A-4A9A-AF5F-F09C384104D4}" dt="2025-02-06T19:53:37.971" v="2909" actId="26606"/>
          <ac:picMkLst>
            <pc:docMk/>
            <pc:sldMk cId="1614797418" sldId="386"/>
            <ac:picMk id="5" creationId="{EAF8280B-932A-A6EE-0841-1DBBB60EE406}"/>
          </ac:picMkLst>
        </pc:picChg>
        <pc:picChg chg="add del mod">
          <ac:chgData name="Jeremy Skog" userId="a89638cc770f275b" providerId="LiveId" clId="{C3F9B875-6A5A-4A9A-AF5F-F09C384104D4}" dt="2025-02-06T19:54:58.810" v="2918" actId="478"/>
          <ac:picMkLst>
            <pc:docMk/>
            <pc:sldMk cId="1614797418" sldId="386"/>
            <ac:picMk id="6" creationId="{F65639C1-87DA-BED5-68C8-56D5E471A3DD}"/>
          </ac:picMkLst>
        </pc:picChg>
        <pc:picChg chg="add mod">
          <ac:chgData name="Jeremy Skog" userId="a89638cc770f275b" providerId="LiveId" clId="{C3F9B875-6A5A-4A9A-AF5F-F09C384104D4}" dt="2025-02-06T19:58:40.739" v="2977" actId="1036"/>
          <ac:picMkLst>
            <pc:docMk/>
            <pc:sldMk cId="1614797418" sldId="386"/>
            <ac:picMk id="8" creationId="{55E94606-1B9C-FB34-4EDC-A049F3B7712D}"/>
          </ac:picMkLst>
        </pc:picChg>
      </pc:sldChg>
      <pc:sldChg chg="add del">
        <pc:chgData name="Jeremy Skog" userId="a89638cc770f275b" providerId="LiveId" clId="{C3F9B875-6A5A-4A9A-AF5F-F09C384104D4}" dt="2025-02-06T19:50:23.880" v="2881" actId="47"/>
        <pc:sldMkLst>
          <pc:docMk/>
          <pc:sldMk cId="2229712685" sldId="386"/>
        </pc:sldMkLst>
      </pc:sldChg>
      <pc:sldChg chg="add del replId">
        <pc:chgData name="Jeremy Skog" userId="a89638cc770f275b" providerId="LiveId" clId="{C3F9B875-6A5A-4A9A-AF5F-F09C384104D4}" dt="2025-02-06T19:44:15.108" v="2776" actId="47"/>
        <pc:sldMkLst>
          <pc:docMk/>
          <pc:sldMk cId="2519960354" sldId="387"/>
        </pc:sldMkLst>
      </pc:sldChg>
      <pc:sldChg chg="add del replId">
        <pc:chgData name="Jeremy Skog" userId="a89638cc770f275b" providerId="LiveId" clId="{C3F9B875-6A5A-4A9A-AF5F-F09C384104D4}" dt="2025-02-06T19:50:23.880" v="2881" actId="47"/>
        <pc:sldMkLst>
          <pc:docMk/>
          <pc:sldMk cId="3035175446" sldId="387"/>
        </pc:sldMkLst>
      </pc:sldChg>
      <pc:sldChg chg="addSp delSp modSp add mod replId">
        <pc:chgData name="Jeremy Skog" userId="a89638cc770f275b" providerId="LiveId" clId="{C3F9B875-6A5A-4A9A-AF5F-F09C384104D4}" dt="2025-02-06T19:58:44.886" v="2978" actId="14100"/>
        <pc:sldMkLst>
          <pc:docMk/>
          <pc:sldMk cId="3441335989" sldId="387"/>
        </pc:sldMkLst>
        <pc:spChg chg="mod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2" creationId="{C2E15314-3197-E8B9-4458-675085A7637E}"/>
          </ac:spMkLst>
        </pc:spChg>
        <pc:spChg chg="mod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3" creationId="{22B90760-2DCA-9D2E-3B28-C82648C5E272}"/>
          </ac:spMkLst>
        </pc:spChg>
        <pc:spChg chg="del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37" creationId="{8A184A3A-D6D9-C2B2-704B-4A3D40F2C723}"/>
          </ac:spMkLst>
        </pc:spChg>
        <pc:spChg chg="del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39" creationId="{0BC7E2CF-8D5F-0134-490A-957A9F856940}"/>
          </ac:spMkLst>
        </pc:spChg>
        <pc:spChg chg="del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41" creationId="{AD157E8C-EE65-C036-DEFE-AD231577366D}"/>
          </ac:spMkLst>
        </pc:spChg>
        <pc:spChg chg="add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46" creationId="{352BEC0E-22F8-46D0-9632-375DB541B06C}"/>
          </ac:spMkLst>
        </pc:spChg>
        <pc:spChg chg="add">
          <ac:chgData name="Jeremy Skog" userId="a89638cc770f275b" providerId="LiveId" clId="{C3F9B875-6A5A-4A9A-AF5F-F09C384104D4}" dt="2025-02-06T19:55:43.810" v="2925" actId="26606"/>
          <ac:spMkLst>
            <pc:docMk/>
            <pc:sldMk cId="3441335989" sldId="387"/>
            <ac:spMk id="48" creationId="{3FCFB1DE-0B7E-48CC-BA90-B2AB0889F9D6}"/>
          </ac:spMkLst>
        </pc:spChg>
        <pc:picChg chg="mod ord">
          <ac:chgData name="Jeremy Skog" userId="a89638cc770f275b" providerId="LiveId" clId="{C3F9B875-6A5A-4A9A-AF5F-F09C384104D4}" dt="2025-02-06T19:55:43.810" v="2925" actId="26606"/>
          <ac:picMkLst>
            <pc:docMk/>
            <pc:sldMk cId="3441335989" sldId="387"/>
            <ac:picMk id="5" creationId="{B97348E7-40A6-30B1-87D9-AF240CBC9FE4}"/>
          </ac:picMkLst>
        </pc:picChg>
        <pc:picChg chg="add mod">
          <ac:chgData name="Jeremy Skog" userId="a89638cc770f275b" providerId="LiveId" clId="{C3F9B875-6A5A-4A9A-AF5F-F09C384104D4}" dt="2025-02-06T19:58:44.886" v="2978" actId="14100"/>
          <ac:picMkLst>
            <pc:docMk/>
            <pc:sldMk cId="3441335989" sldId="387"/>
            <ac:picMk id="6" creationId="{EF539891-D612-3C6E-6639-1B9A4E308F5F}"/>
          </ac:picMkLst>
        </pc:picChg>
      </pc:sldChg>
      <pc:sldChg chg="addSp delSp modSp add mod">
        <pc:chgData name="Jeremy Skog" userId="a89638cc770f275b" providerId="LiveId" clId="{C3F9B875-6A5A-4A9A-AF5F-F09C384104D4}" dt="2025-02-06T19:58:54.446" v="2980" actId="1076"/>
        <pc:sldMkLst>
          <pc:docMk/>
          <pc:sldMk cId="76562744" sldId="388"/>
        </pc:sldMkLst>
        <pc:spChg chg="mod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2" creationId="{8C959629-D539-AF98-3E06-32CB1411F88E}"/>
          </ac:spMkLst>
        </pc:spChg>
        <pc:spChg chg="mod ord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3" creationId="{ED43AB3D-9A5D-3AC5-73B9-85E43DEFA4E5}"/>
          </ac:spMkLst>
        </pc:spChg>
        <pc:spChg chg="del">
          <ac:chgData name="Jeremy Skog" userId="a89638cc770f275b" providerId="LiveId" clId="{C3F9B875-6A5A-4A9A-AF5F-F09C384104D4}" dt="2025-02-06T19:56:44.010" v="2940" actId="26606"/>
          <ac:spMkLst>
            <pc:docMk/>
            <pc:sldMk cId="76562744" sldId="388"/>
            <ac:spMk id="70" creationId="{8A01BC39-9385-DAF6-979F-430E095E44E8}"/>
          </ac:spMkLst>
        </pc:spChg>
        <pc:spChg chg="del">
          <ac:chgData name="Jeremy Skog" userId="a89638cc770f275b" providerId="LiveId" clId="{C3F9B875-6A5A-4A9A-AF5F-F09C384104D4}" dt="2025-02-06T19:56:44.010" v="2940" actId="26606"/>
          <ac:spMkLst>
            <pc:docMk/>
            <pc:sldMk cId="76562744" sldId="388"/>
            <ac:spMk id="72" creationId="{48A2397F-BEC4-4D68-0086-E651DF0F7F4B}"/>
          </ac:spMkLst>
        </pc:spChg>
        <pc:spChg chg="add del">
          <ac:chgData name="Jeremy Skog" userId="a89638cc770f275b" providerId="LiveId" clId="{C3F9B875-6A5A-4A9A-AF5F-F09C384104D4}" dt="2025-02-06T19:57:09.081" v="2945" actId="26606"/>
          <ac:spMkLst>
            <pc:docMk/>
            <pc:sldMk cId="76562744" sldId="388"/>
            <ac:spMk id="77" creationId="{352BEC0E-22F8-46D0-9632-375DB541B06C}"/>
          </ac:spMkLst>
        </pc:spChg>
        <pc:spChg chg="add del">
          <ac:chgData name="Jeremy Skog" userId="a89638cc770f275b" providerId="LiveId" clId="{C3F9B875-6A5A-4A9A-AF5F-F09C384104D4}" dt="2025-02-06T19:57:09.081" v="2945" actId="26606"/>
          <ac:spMkLst>
            <pc:docMk/>
            <pc:sldMk cId="76562744" sldId="388"/>
            <ac:spMk id="79" creationId="{3FCFB1DE-0B7E-48CC-BA90-B2AB0889F9D6}"/>
          </ac:spMkLst>
        </pc:spChg>
        <pc:spChg chg="add del">
          <ac:chgData name="Jeremy Skog" userId="a89638cc770f275b" providerId="LiveId" clId="{C3F9B875-6A5A-4A9A-AF5F-F09C384104D4}" dt="2025-02-06T19:57:33.689" v="2951" actId="26606"/>
          <ac:spMkLst>
            <pc:docMk/>
            <pc:sldMk cId="76562744" sldId="388"/>
            <ac:spMk id="84" creationId="{352BEC0E-22F8-46D0-9632-375DB541B06C}"/>
          </ac:spMkLst>
        </pc:spChg>
        <pc:spChg chg="add del">
          <ac:chgData name="Jeremy Skog" userId="a89638cc770f275b" providerId="LiveId" clId="{C3F9B875-6A5A-4A9A-AF5F-F09C384104D4}" dt="2025-02-06T19:57:33.689" v="2951" actId="26606"/>
          <ac:spMkLst>
            <pc:docMk/>
            <pc:sldMk cId="76562744" sldId="388"/>
            <ac:spMk id="86" creationId="{3FCFB1DE-0B7E-48CC-BA90-B2AB0889F9D6}"/>
          </ac:spMkLst>
        </pc:spChg>
        <pc:spChg chg="add del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91" creationId="{352BEC0E-22F8-46D0-9632-375DB541B06C}"/>
          </ac:spMkLst>
        </pc:spChg>
        <pc:spChg chg="add del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93" creationId="{3FCFB1DE-0B7E-48CC-BA90-B2AB0889F9D6}"/>
          </ac:spMkLst>
        </pc:spChg>
        <pc:spChg chg="add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98" creationId="{49B9E8A9-352D-4DCB-9485-C777000D4979}"/>
          </ac:spMkLst>
        </pc:spChg>
        <pc:spChg chg="add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100" creationId="{C2A9B0E5-C2C1-4B85-99A9-117A659D5FE0}"/>
          </ac:spMkLst>
        </pc:spChg>
        <pc:spChg chg="add">
          <ac:chgData name="Jeremy Skog" userId="a89638cc770f275b" providerId="LiveId" clId="{C3F9B875-6A5A-4A9A-AF5F-F09C384104D4}" dt="2025-02-06T19:58:13.320" v="2962" actId="26606"/>
          <ac:spMkLst>
            <pc:docMk/>
            <pc:sldMk cId="76562744" sldId="388"/>
            <ac:spMk id="102" creationId="{3A8AEACA-9535-4BE8-A91B-8BE82BA54751}"/>
          </ac:spMkLst>
        </pc:spChg>
        <pc:picChg chg="del">
          <ac:chgData name="Jeremy Skog" userId="a89638cc770f275b" providerId="LiveId" clId="{C3F9B875-6A5A-4A9A-AF5F-F09C384104D4}" dt="2025-02-06T19:57:07.388" v="2944" actId="478"/>
          <ac:picMkLst>
            <pc:docMk/>
            <pc:sldMk cId="76562744" sldId="388"/>
            <ac:picMk id="5" creationId="{ED917A98-E279-711D-513B-B3031E7FD5E8}"/>
          </ac:picMkLst>
        </pc:picChg>
        <pc:picChg chg="add mod ord">
          <ac:chgData name="Jeremy Skog" userId="a89638cc770f275b" providerId="LiveId" clId="{C3F9B875-6A5A-4A9A-AF5F-F09C384104D4}" dt="2025-02-06T19:58:54.446" v="2980" actId="1076"/>
          <ac:picMkLst>
            <pc:docMk/>
            <pc:sldMk cId="76562744" sldId="388"/>
            <ac:picMk id="6" creationId="{47EDFBB3-AF68-0516-533B-75A7F0973C0F}"/>
          </ac:picMkLst>
        </pc:picChg>
        <pc:picChg chg="del">
          <ac:chgData name="Jeremy Skog" userId="a89638cc770f275b" providerId="LiveId" clId="{C3F9B875-6A5A-4A9A-AF5F-F09C384104D4}" dt="2025-02-06T19:56:40.881" v="2939" actId="478"/>
          <ac:picMkLst>
            <pc:docMk/>
            <pc:sldMk cId="76562744" sldId="388"/>
            <ac:picMk id="8" creationId="{47D19378-FD00-5B1A-1575-E27114DD693E}"/>
          </ac:picMkLst>
        </pc:picChg>
        <pc:picChg chg="add mod">
          <ac:chgData name="Jeremy Skog" userId="a89638cc770f275b" providerId="LiveId" clId="{C3F9B875-6A5A-4A9A-AF5F-F09C384104D4}" dt="2025-02-06T19:58:13.320" v="2962" actId="26606"/>
          <ac:picMkLst>
            <pc:docMk/>
            <pc:sldMk cId="76562744" sldId="388"/>
            <ac:picMk id="9" creationId="{8EE7E97A-9873-F896-BEDC-EE3D234B76D1}"/>
          </ac:picMkLst>
        </pc:picChg>
      </pc:sldChg>
      <pc:sldChg chg="modSp new del mod">
        <pc:chgData name="Jeremy Skog" userId="a89638cc770f275b" providerId="LiveId" clId="{C3F9B875-6A5A-4A9A-AF5F-F09C384104D4}" dt="2025-02-06T19:47:42.177" v="2845" actId="47"/>
        <pc:sldMkLst>
          <pc:docMk/>
          <pc:sldMk cId="448107873" sldId="388"/>
        </pc:sldMkLst>
        <pc:spChg chg="mod">
          <ac:chgData name="Jeremy Skog" userId="a89638cc770f275b" providerId="LiveId" clId="{C3F9B875-6A5A-4A9A-AF5F-F09C384104D4}" dt="2025-02-06T19:47:12.956" v="2839"/>
          <ac:spMkLst>
            <pc:docMk/>
            <pc:sldMk cId="448107873" sldId="388"/>
            <ac:spMk id="3" creationId="{F0BA43B0-AB7A-689F-31DC-A61BC0E9F17C}"/>
          </ac:spMkLst>
        </pc:spChg>
      </pc:sldChg>
      <pc:sldChg chg="addSp delSp modSp add mod replId">
        <pc:chgData name="Jeremy Skog" userId="a89638cc770f275b" providerId="LiveId" clId="{C3F9B875-6A5A-4A9A-AF5F-F09C384104D4}" dt="2025-02-06T20:00:39.197" v="2997" actId="14100"/>
        <pc:sldMkLst>
          <pc:docMk/>
          <pc:sldMk cId="3047154903" sldId="389"/>
        </pc:sldMkLst>
        <pc:spChg chg="mod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2" creationId="{AA514D6D-BB62-5EF9-68E6-F9ED9899700E}"/>
          </ac:spMkLst>
        </pc:spChg>
        <pc:spChg chg="mod ord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3" creationId="{AAD23B8A-1F75-6949-DDC3-6010B10ACA3A}"/>
          </ac:spMkLst>
        </pc:spChg>
        <pc:spChg chg="del">
          <ac:chgData name="Jeremy Skog" userId="a89638cc770f275b" providerId="LiveId" clId="{C3F9B875-6A5A-4A9A-AF5F-F09C384104D4}" dt="2025-02-06T20:00:03.282" v="2989" actId="26606"/>
          <ac:spMkLst>
            <pc:docMk/>
            <pc:sldMk cId="3047154903" sldId="389"/>
            <ac:spMk id="46" creationId="{0C8BF5B5-0287-2929-A590-940A81955D16}"/>
          </ac:spMkLst>
        </pc:spChg>
        <pc:spChg chg="del">
          <ac:chgData name="Jeremy Skog" userId="a89638cc770f275b" providerId="LiveId" clId="{C3F9B875-6A5A-4A9A-AF5F-F09C384104D4}" dt="2025-02-06T20:00:03.282" v="2989" actId="26606"/>
          <ac:spMkLst>
            <pc:docMk/>
            <pc:sldMk cId="3047154903" sldId="389"/>
            <ac:spMk id="48" creationId="{28A1CDB8-9A23-0C29-4DB7-3F27E542ADEF}"/>
          </ac:spMkLst>
        </pc:spChg>
        <pc:spChg chg="add del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53" creationId="{352BEC0E-22F8-46D0-9632-375DB541B06C}"/>
          </ac:spMkLst>
        </pc:spChg>
        <pc:spChg chg="add del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55" creationId="{3FCFB1DE-0B7E-48CC-BA90-B2AB0889F9D6}"/>
          </ac:spMkLst>
        </pc:spChg>
        <pc:spChg chg="add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60" creationId="{49B9E8A9-352D-4DCB-9485-C777000D4979}"/>
          </ac:spMkLst>
        </pc:spChg>
        <pc:spChg chg="add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62" creationId="{C2A9B0E5-C2C1-4B85-99A9-117A659D5FE0}"/>
          </ac:spMkLst>
        </pc:spChg>
        <pc:spChg chg="add">
          <ac:chgData name="Jeremy Skog" userId="a89638cc770f275b" providerId="LiveId" clId="{C3F9B875-6A5A-4A9A-AF5F-F09C384104D4}" dt="2025-02-06T20:00:33.257" v="2995" actId="26606"/>
          <ac:spMkLst>
            <pc:docMk/>
            <pc:sldMk cId="3047154903" sldId="389"/>
            <ac:spMk id="64" creationId="{3A8AEACA-9535-4BE8-A91B-8BE82BA54751}"/>
          </ac:spMkLst>
        </pc:spChg>
        <pc:picChg chg="del">
          <ac:chgData name="Jeremy Skog" userId="a89638cc770f275b" providerId="LiveId" clId="{C3F9B875-6A5A-4A9A-AF5F-F09C384104D4}" dt="2025-02-06T19:59:55.768" v="2986" actId="478"/>
          <ac:picMkLst>
            <pc:docMk/>
            <pc:sldMk cId="3047154903" sldId="389"/>
            <ac:picMk id="5" creationId="{292A2E5E-FB2F-0E16-28D9-2041B92BA280}"/>
          </ac:picMkLst>
        </pc:picChg>
        <pc:picChg chg="del mod ord">
          <ac:chgData name="Jeremy Skog" userId="a89638cc770f275b" providerId="LiveId" clId="{C3F9B875-6A5A-4A9A-AF5F-F09C384104D4}" dt="2025-02-06T20:00:25.234" v="2991" actId="478"/>
          <ac:picMkLst>
            <pc:docMk/>
            <pc:sldMk cId="3047154903" sldId="389"/>
            <ac:picMk id="6" creationId="{7CEE0C57-97B4-5FC8-61AF-EA0CE1082B0C}"/>
          </ac:picMkLst>
        </pc:picChg>
        <pc:picChg chg="add mod">
          <ac:chgData name="Jeremy Skog" userId="a89638cc770f275b" providerId="LiveId" clId="{C3F9B875-6A5A-4A9A-AF5F-F09C384104D4}" dt="2025-02-06T20:00:33.257" v="2995" actId="26606"/>
          <ac:picMkLst>
            <pc:docMk/>
            <pc:sldMk cId="3047154903" sldId="389"/>
            <ac:picMk id="7" creationId="{AF9EC01A-0784-5798-9E9E-7C3A44FC6CA8}"/>
          </ac:picMkLst>
        </pc:picChg>
        <pc:picChg chg="add mod">
          <ac:chgData name="Jeremy Skog" userId="a89638cc770f275b" providerId="LiveId" clId="{C3F9B875-6A5A-4A9A-AF5F-F09C384104D4}" dt="2025-02-06T20:00:39.197" v="2997" actId="14100"/>
          <ac:picMkLst>
            <pc:docMk/>
            <pc:sldMk cId="3047154903" sldId="389"/>
            <ac:picMk id="9" creationId="{65C05629-EC19-E47F-5CD3-180E152E8420}"/>
          </ac:picMkLst>
        </pc:picChg>
      </pc:sldChg>
      <pc:sldChg chg="addSp delSp modSp new mod setBg">
        <pc:chgData name="Jeremy Skog" userId="a89638cc770f275b" providerId="LiveId" clId="{C3F9B875-6A5A-4A9A-AF5F-F09C384104D4}" dt="2025-02-06T20:04:46.547" v="3025" actId="26606"/>
        <pc:sldMkLst>
          <pc:docMk/>
          <pc:sldMk cId="1043727979" sldId="390"/>
        </pc:sldMkLst>
        <pc:spChg chg="mo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2" creationId="{1C17E285-F6EB-DC4A-B55E-FADDE3F75371}"/>
          </ac:spMkLst>
        </pc:spChg>
        <pc:spChg chg="del">
          <ac:chgData name="Jeremy Skog" userId="a89638cc770f275b" providerId="LiveId" clId="{C3F9B875-6A5A-4A9A-AF5F-F09C384104D4}" dt="2025-02-06T20:03:12.520" v="2999" actId="22"/>
          <ac:spMkLst>
            <pc:docMk/>
            <pc:sldMk cId="1043727979" sldId="390"/>
            <ac:spMk id="3" creationId="{6EB6A766-D9A4-B821-7722-2DE2645BF582}"/>
          </ac:spMkLst>
        </pc:spChg>
        <pc:spChg chg="add del mod">
          <ac:chgData name="Jeremy Skog" userId="a89638cc770f275b" providerId="LiveId" clId="{C3F9B875-6A5A-4A9A-AF5F-F09C384104D4}" dt="2025-02-06T20:03:15.231" v="3001" actId="21"/>
          <ac:spMkLst>
            <pc:docMk/>
            <pc:sldMk cId="1043727979" sldId="390"/>
            <ac:spMk id="7" creationId="{605B47CC-CF5C-F7A7-4292-EEDF180F7853}"/>
          </ac:spMkLst>
        </pc:spChg>
        <pc:spChg chg="add del mo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9" creationId="{5A52B694-174A-184B-0141-E31FC5241066}"/>
          </ac:spMkLst>
        </pc:spChg>
        <pc:spChg chg="add del">
          <ac:chgData name="Jeremy Skog" userId="a89638cc770f275b" providerId="LiveId" clId="{C3F9B875-6A5A-4A9A-AF5F-F09C384104D4}" dt="2025-02-06T20:04:41.027" v="3022" actId="26606"/>
          <ac:spMkLst>
            <pc:docMk/>
            <pc:sldMk cId="1043727979" sldId="390"/>
            <ac:spMk id="24" creationId="{A8384FB5-9ADC-4DDC-881B-597D56F5B15D}"/>
          </ac:spMkLst>
        </pc:spChg>
        <pc:spChg chg="add del">
          <ac:chgData name="Jeremy Skog" userId="a89638cc770f275b" providerId="LiveId" clId="{C3F9B875-6A5A-4A9A-AF5F-F09C384104D4}" dt="2025-02-06T20:04:41.027" v="3022" actId="26606"/>
          <ac:spMkLst>
            <pc:docMk/>
            <pc:sldMk cId="1043727979" sldId="390"/>
            <ac:spMk id="26" creationId="{1199E1B1-A8C0-4FE8-A5A8-1CB41D69F857}"/>
          </ac:spMkLst>
        </pc:spChg>
        <pc:spChg chg="add del">
          <ac:chgData name="Jeremy Skog" userId="a89638cc770f275b" providerId="LiveId" clId="{C3F9B875-6A5A-4A9A-AF5F-F09C384104D4}" dt="2025-02-06T20:04:41.027" v="3022" actId="26606"/>
          <ac:spMkLst>
            <pc:docMk/>
            <pc:sldMk cId="1043727979" sldId="390"/>
            <ac:spMk id="28" creationId="{84A8DE83-DE75-4B41-9DB4-A7EC0B0DEC0B}"/>
          </ac:spMkLst>
        </pc:spChg>
        <pc:spChg chg="add del">
          <ac:chgData name="Jeremy Skog" userId="a89638cc770f275b" providerId="LiveId" clId="{C3F9B875-6A5A-4A9A-AF5F-F09C384104D4}" dt="2025-02-06T20:04:41.027" v="3022" actId="26606"/>
          <ac:spMkLst>
            <pc:docMk/>
            <pc:sldMk cId="1043727979" sldId="390"/>
            <ac:spMk id="30" creationId="{A7009A0A-BEF5-4EAC-AF15-E4F9F002E239}"/>
          </ac:spMkLst>
        </pc:spChg>
        <pc:spChg chg="add del">
          <ac:chgData name="Jeremy Skog" userId="a89638cc770f275b" providerId="LiveId" clId="{C3F9B875-6A5A-4A9A-AF5F-F09C384104D4}" dt="2025-02-06T20:04:46.539" v="3024" actId="26606"/>
          <ac:spMkLst>
            <pc:docMk/>
            <pc:sldMk cId="1043727979" sldId="390"/>
            <ac:spMk id="32" creationId="{700E0F77-E936-4985-B7B1-B9823486AC33}"/>
          </ac:spMkLst>
        </pc:spChg>
        <pc:spChg chg="add del">
          <ac:chgData name="Jeremy Skog" userId="a89638cc770f275b" providerId="LiveId" clId="{C3F9B875-6A5A-4A9A-AF5F-F09C384104D4}" dt="2025-02-06T20:04:46.539" v="3024" actId="26606"/>
          <ac:spMkLst>
            <pc:docMk/>
            <pc:sldMk cId="1043727979" sldId="390"/>
            <ac:spMk id="33" creationId="{95C8260E-968F-44E8-A823-ABB431311926}"/>
          </ac:spMkLst>
        </pc:spChg>
        <pc:spChg chg="add del">
          <ac:chgData name="Jeremy Skog" userId="a89638cc770f275b" providerId="LiveId" clId="{C3F9B875-6A5A-4A9A-AF5F-F09C384104D4}" dt="2025-02-06T20:04:46.539" v="3024" actId="26606"/>
          <ac:spMkLst>
            <pc:docMk/>
            <pc:sldMk cId="1043727979" sldId="390"/>
            <ac:spMk id="34" creationId="{2C1BBA94-3F40-40AA-8BB9-E69E25E537C1}"/>
          </ac:spMkLst>
        </pc:spChg>
        <pc:spChg chg="add del">
          <ac:chgData name="Jeremy Skog" userId="a89638cc770f275b" providerId="LiveId" clId="{C3F9B875-6A5A-4A9A-AF5F-F09C384104D4}" dt="2025-02-06T20:04:46.539" v="3024" actId="26606"/>
          <ac:spMkLst>
            <pc:docMk/>
            <pc:sldMk cId="1043727979" sldId="390"/>
            <ac:spMk id="35" creationId="{FE43805F-24A6-46A4-B19B-54F28347355C}"/>
          </ac:spMkLst>
        </pc:spChg>
        <pc:spChg chg="add del">
          <ac:chgData name="Jeremy Skog" userId="a89638cc770f275b" providerId="LiveId" clId="{C3F9B875-6A5A-4A9A-AF5F-F09C384104D4}" dt="2025-02-06T20:04:46.539" v="3024" actId="26606"/>
          <ac:spMkLst>
            <pc:docMk/>
            <pc:sldMk cId="1043727979" sldId="390"/>
            <ac:spMk id="36" creationId="{5A52B694-174A-184B-0141-E31FC5241066}"/>
          </ac:spMkLst>
        </pc:spChg>
        <pc:spChg chg="ad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38" creationId="{A8384FB5-9ADC-4DDC-881B-597D56F5B15D}"/>
          </ac:spMkLst>
        </pc:spChg>
        <pc:spChg chg="ad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39" creationId="{1199E1B1-A8C0-4FE8-A5A8-1CB41D69F857}"/>
          </ac:spMkLst>
        </pc:spChg>
        <pc:spChg chg="ad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40" creationId="{84A8DE83-DE75-4B41-9DB4-A7EC0B0DEC0B}"/>
          </ac:spMkLst>
        </pc:spChg>
        <pc:spChg chg="add">
          <ac:chgData name="Jeremy Skog" userId="a89638cc770f275b" providerId="LiveId" clId="{C3F9B875-6A5A-4A9A-AF5F-F09C384104D4}" dt="2025-02-06T20:04:46.547" v="3025" actId="26606"/>
          <ac:spMkLst>
            <pc:docMk/>
            <pc:sldMk cId="1043727979" sldId="390"/>
            <ac:spMk id="41" creationId="{A7009A0A-BEF5-4EAC-AF15-E4F9F002E239}"/>
          </ac:spMkLst>
        </pc:spChg>
        <pc:graphicFrameChg chg="add mod">
          <ac:chgData name="Jeremy Skog" userId="a89638cc770f275b" providerId="LiveId" clId="{C3F9B875-6A5A-4A9A-AF5F-F09C384104D4}" dt="2025-02-06T20:04:11.902" v="3019"/>
          <ac:graphicFrameMkLst>
            <pc:docMk/>
            <pc:sldMk cId="1043727979" sldId="390"/>
            <ac:graphicFrameMk id="10" creationId="{0440FEC4-1B6F-5B99-6765-DD3BA9CBA7C9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1" creationId="{24FC9324-AF21-C7F3-19D4-9613D8ADF89F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2" creationId="{BB963A1F-C88C-D03B-EAA8-29848410E45C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3" creationId="{F41A4796-FB6A-2D0F-69A9-158A62F7DF5F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4" creationId="{BA362C12-1026-6C6E-A8CC-FCF5E9FD0201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5" creationId="{0A6C6BA7-F1D5-897F-A848-7EB2B6AA86B9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6" creationId="{A8CF4EB7-FFAA-C5ED-89CA-2F5876C1D8FB}"/>
          </ac:graphicFrameMkLst>
        </pc:graphicFrameChg>
        <pc:graphicFrameChg chg="add mod">
          <ac:chgData name="Jeremy Skog" userId="a89638cc770f275b" providerId="LiveId" clId="{C3F9B875-6A5A-4A9A-AF5F-F09C384104D4}" dt="2025-02-06T20:04:11.268" v="3018"/>
          <ac:graphicFrameMkLst>
            <pc:docMk/>
            <pc:sldMk cId="1043727979" sldId="390"/>
            <ac:graphicFrameMk id="17" creationId="{59C20D4E-CB03-C121-A34C-F2934E6882AD}"/>
          </ac:graphicFrameMkLst>
        </pc:graphicFrameChg>
        <pc:picChg chg="add del mod ord">
          <ac:chgData name="Jeremy Skog" userId="a89638cc770f275b" providerId="LiveId" clId="{C3F9B875-6A5A-4A9A-AF5F-F09C384104D4}" dt="2025-02-06T20:03:16.956" v="3002" actId="478"/>
          <ac:picMkLst>
            <pc:docMk/>
            <pc:sldMk cId="1043727979" sldId="390"/>
            <ac:picMk id="5" creationId="{F0FAF57F-312A-3773-0B8D-6035F1F8373C}"/>
          </ac:picMkLst>
        </pc:picChg>
        <pc:picChg chg="add mod">
          <ac:chgData name="Jeremy Skog" userId="a89638cc770f275b" providerId="LiveId" clId="{C3F9B875-6A5A-4A9A-AF5F-F09C384104D4}" dt="2025-02-06T20:04:46.547" v="3025" actId="26606"/>
          <ac:picMkLst>
            <pc:docMk/>
            <pc:sldMk cId="1043727979" sldId="390"/>
            <ac:picMk id="19" creationId="{39927DAA-45A1-1EFC-4443-3D58C1E50499}"/>
          </ac:picMkLst>
        </pc:picChg>
      </pc:sldChg>
      <pc:sldChg chg="modSp new del mod">
        <pc:chgData name="Jeremy Skog" userId="a89638cc770f275b" providerId="LiveId" clId="{C3F9B875-6A5A-4A9A-AF5F-F09C384104D4}" dt="2025-02-06T20:17:22.340" v="3177" actId="47"/>
        <pc:sldMkLst>
          <pc:docMk/>
          <pc:sldMk cId="4048208454" sldId="391"/>
        </pc:sldMkLst>
        <pc:spChg chg="mod">
          <ac:chgData name="Jeremy Skog" userId="a89638cc770f275b" providerId="LiveId" clId="{C3F9B875-6A5A-4A9A-AF5F-F09C384104D4}" dt="2025-02-06T20:16:14.032" v="3173" actId="20577"/>
          <ac:spMkLst>
            <pc:docMk/>
            <pc:sldMk cId="4048208454" sldId="391"/>
            <ac:spMk id="2" creationId="{DBA1C8B7-8DC4-3E9C-BE17-9D85EA34C1FA}"/>
          </ac:spMkLst>
        </pc:spChg>
      </pc:sldChg>
      <pc:sldChg chg="addSp delSp modSp new mod setBg">
        <pc:chgData name="Jeremy Skog" userId="a89638cc770f275b" providerId="LiveId" clId="{C3F9B875-6A5A-4A9A-AF5F-F09C384104D4}" dt="2025-02-06T20:19:03.626" v="3187" actId="26606"/>
        <pc:sldMkLst>
          <pc:docMk/>
          <pc:sldMk cId="1186595518" sldId="392"/>
        </pc:sldMkLst>
        <pc:spChg chg="add del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8" creationId="{F3060C83-F051-4F0E-ABAD-AA0DFC48B218}"/>
          </ac:spMkLst>
        </pc:spChg>
        <pc:spChg chg="add">
          <ac:chgData name="Jeremy Skog" userId="a89638cc770f275b" providerId="LiveId" clId="{C3F9B875-6A5A-4A9A-AF5F-F09C384104D4}" dt="2025-02-06T20:17:15.566" v="3176" actId="26606"/>
          <ac:spMkLst>
            <pc:docMk/>
            <pc:sldMk cId="1186595518" sldId="392"/>
            <ac:spMk id="10" creationId="{83C98ABE-055B-441F-B07E-44F97F083C39}"/>
          </ac:spMkLst>
        </pc:spChg>
        <pc:spChg chg="add">
          <ac:chgData name="Jeremy Skog" userId="a89638cc770f275b" providerId="LiveId" clId="{C3F9B875-6A5A-4A9A-AF5F-F09C384104D4}" dt="2025-02-06T20:17:15.566" v="3176" actId="26606"/>
          <ac:spMkLst>
            <pc:docMk/>
            <pc:sldMk cId="1186595518" sldId="392"/>
            <ac:spMk id="12" creationId="{29FDB030-9B49-4CED-8CCD-4D99382388AC}"/>
          </ac:spMkLst>
        </pc:spChg>
        <pc:spChg chg="add del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14" creationId="{3783CA14-24A1-485C-8B30-D6A5D87987AD}"/>
          </ac:spMkLst>
        </pc:spChg>
        <pc:spChg chg="add del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16" creationId="{9A97C86A-04D6-40F7-AE84-31AB43E6A846}"/>
          </ac:spMkLst>
        </pc:spChg>
        <pc:spChg chg="add del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18" creationId="{FF9F2414-84E8-453E-B1F3-389FDE8192D9}"/>
          </ac:spMkLst>
        </pc:spChg>
        <pc:spChg chg="add del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20" creationId="{3ECA69A1-7536-43AC-85EF-C7106179F5ED}"/>
          </ac:spMkLst>
        </pc:spChg>
        <pc:spChg chg="add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25" creationId="{F3060C83-F051-4F0E-ABAD-AA0DFC48B218}"/>
          </ac:spMkLst>
        </pc:spChg>
        <pc:spChg chg="add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29" creationId="{29FDB030-9B49-4CED-8CCD-4D99382388AC}"/>
          </ac:spMkLst>
        </pc:spChg>
        <pc:spChg chg="add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31" creationId="{3783CA14-24A1-485C-8B30-D6A5D87987AD}"/>
          </ac:spMkLst>
        </pc:spChg>
        <pc:spChg chg="add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33" creationId="{9A97C86A-04D6-40F7-AE84-31AB43E6A846}"/>
          </ac:spMkLst>
        </pc:spChg>
        <pc:spChg chg="add">
          <ac:chgData name="Jeremy Skog" userId="a89638cc770f275b" providerId="LiveId" clId="{C3F9B875-6A5A-4A9A-AF5F-F09C384104D4}" dt="2025-02-06T20:19:03.626" v="3187" actId="26606"/>
          <ac:spMkLst>
            <pc:docMk/>
            <pc:sldMk cId="1186595518" sldId="392"/>
            <ac:spMk id="35" creationId="{FF9F2414-84E8-453E-B1F3-389FDE8192D9}"/>
          </ac:spMkLst>
        </pc:spChg>
        <pc:picChg chg="add del mod">
          <ac:chgData name="Jeremy Skog" userId="a89638cc770f275b" providerId="LiveId" clId="{C3F9B875-6A5A-4A9A-AF5F-F09C384104D4}" dt="2025-02-06T20:18:32.297" v="3180" actId="478"/>
          <ac:picMkLst>
            <pc:docMk/>
            <pc:sldMk cId="1186595518" sldId="392"/>
            <ac:picMk id="3" creationId="{9E60EBCC-18E8-B3CB-C48E-85E03918B690}"/>
          </ac:picMkLst>
        </pc:picChg>
        <pc:picChg chg="add del mod">
          <ac:chgData name="Jeremy Skog" userId="a89638cc770f275b" providerId="LiveId" clId="{C3F9B875-6A5A-4A9A-AF5F-F09C384104D4}" dt="2025-02-06T20:18:33.186" v="3181" actId="478"/>
          <ac:picMkLst>
            <pc:docMk/>
            <pc:sldMk cId="1186595518" sldId="392"/>
            <ac:picMk id="5" creationId="{B77C0C30-5304-F0E0-BAB8-165FEF50CD09}"/>
          </ac:picMkLst>
        </pc:picChg>
        <pc:picChg chg="add">
          <ac:chgData name="Jeremy Skog" userId="a89638cc770f275b" providerId="LiveId" clId="{C3F9B875-6A5A-4A9A-AF5F-F09C384104D4}" dt="2025-02-06T20:18:44.153" v="3182" actId="22"/>
          <ac:picMkLst>
            <pc:docMk/>
            <pc:sldMk cId="1186595518" sldId="392"/>
            <ac:picMk id="7" creationId="{5EF456A2-01FE-E330-FDAE-57E0517941D0}"/>
          </ac:picMkLst>
        </pc:picChg>
      </pc:sldChg>
      <pc:sldChg chg="addSp delSp modSp add mod">
        <pc:chgData name="Jeremy Skog" userId="a89638cc770f275b" providerId="LiveId" clId="{C3F9B875-6A5A-4A9A-AF5F-F09C384104D4}" dt="2025-02-06T20:19:01.151" v="3186" actId="26606"/>
        <pc:sldMkLst>
          <pc:docMk/>
          <pc:sldMk cId="3648341626" sldId="393"/>
        </pc:sldMkLst>
        <pc:spChg chg="del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10" creationId="{C1197BC2-EE60-F9EE-8D65-65139B9B2F40}"/>
          </ac:spMkLst>
        </pc:spChg>
        <pc:spChg chg="del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12" creationId="{97681E58-5F58-D0C9-FEF1-F5FA8CAD79E8}"/>
          </ac:spMkLst>
        </pc:spChg>
        <pc:spChg chg="del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14" creationId="{0F389117-425C-492B-3A5B-4F32463D23BA}"/>
          </ac:spMkLst>
        </pc:spChg>
        <pc:spChg chg="del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18" creationId="{AC2714CE-EA10-D1EF-FE0D-0F04A13C2E10}"/>
          </ac:spMkLst>
        </pc:spChg>
        <pc:spChg chg="del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20" creationId="{935E63ED-DFC5-AA74-C007-A2265331222C}"/>
          </ac:spMkLst>
        </pc:spChg>
        <pc:spChg chg="add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27" creationId="{83C98ABE-055B-441F-B07E-44F97F083C39}"/>
          </ac:spMkLst>
        </pc:spChg>
        <pc:spChg chg="add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29" creationId="{29FDB030-9B49-4CED-8CCD-4D99382388AC}"/>
          </ac:spMkLst>
        </pc:spChg>
        <pc:spChg chg="add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31" creationId="{3783CA14-24A1-485C-8B30-D6A5D87987AD}"/>
          </ac:spMkLst>
        </pc:spChg>
        <pc:spChg chg="add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35" creationId="{FF9F2414-84E8-453E-B1F3-389FDE8192D9}"/>
          </ac:spMkLst>
        </pc:spChg>
        <pc:spChg chg="add">
          <ac:chgData name="Jeremy Skog" userId="a89638cc770f275b" providerId="LiveId" clId="{C3F9B875-6A5A-4A9A-AF5F-F09C384104D4}" dt="2025-02-06T20:19:01.151" v="3186" actId="26606"/>
          <ac:spMkLst>
            <pc:docMk/>
            <pc:sldMk cId="3648341626" sldId="393"/>
            <ac:spMk id="37" creationId="{3ECA69A1-7536-43AC-85EF-C7106179F5ED}"/>
          </ac:spMkLst>
        </pc:spChg>
        <pc:picChg chg="add">
          <ac:chgData name="Jeremy Skog" userId="a89638cc770f275b" providerId="LiveId" clId="{C3F9B875-6A5A-4A9A-AF5F-F09C384104D4}" dt="2025-02-06T20:18:59.669" v="3185" actId="22"/>
          <ac:picMkLst>
            <pc:docMk/>
            <pc:sldMk cId="3648341626" sldId="393"/>
            <ac:picMk id="3" creationId="{28A04EEF-3D36-2E93-A58C-DD799B733085}"/>
          </ac:picMkLst>
        </pc:picChg>
        <pc:picChg chg="del">
          <ac:chgData name="Jeremy Skog" userId="a89638cc770f275b" providerId="LiveId" clId="{C3F9B875-6A5A-4A9A-AF5F-F09C384104D4}" dt="2025-02-06T20:18:59.311" v="3184" actId="478"/>
          <ac:picMkLst>
            <pc:docMk/>
            <pc:sldMk cId="3648341626" sldId="393"/>
            <ac:picMk id="7" creationId="{1DBBC9B9-4232-A7D6-1021-21A6F38EEA9C}"/>
          </ac:picMkLst>
        </pc:picChg>
      </pc:sldChg>
      <pc:sldChg chg="new del">
        <pc:chgData name="Jeremy Skog" userId="a89638cc770f275b" providerId="LiveId" clId="{C3F9B875-6A5A-4A9A-AF5F-F09C384104D4}" dt="2025-02-06T20:25:41.302" v="3288" actId="2696"/>
        <pc:sldMkLst>
          <pc:docMk/>
          <pc:sldMk cId="153227670" sldId="394"/>
        </pc:sldMkLst>
      </pc:sldChg>
      <pc:sldChg chg="addSp delSp modSp new mod">
        <pc:chgData name="Jeremy Skog" userId="a89638cc770f275b" providerId="LiveId" clId="{C3F9B875-6A5A-4A9A-AF5F-F09C384104D4}" dt="2025-02-06T20:22:58.103" v="3262" actId="20577"/>
        <pc:sldMkLst>
          <pc:docMk/>
          <pc:sldMk cId="3543279753" sldId="395"/>
        </pc:sldMkLst>
        <pc:spChg chg="mod">
          <ac:chgData name="Jeremy Skog" userId="a89638cc770f275b" providerId="LiveId" clId="{C3F9B875-6A5A-4A9A-AF5F-F09C384104D4}" dt="2025-02-06T20:21:30.106" v="3248" actId="20577"/>
          <ac:spMkLst>
            <pc:docMk/>
            <pc:sldMk cId="3543279753" sldId="395"/>
            <ac:spMk id="2" creationId="{3F560D5B-507F-86AF-3C9A-9C49F274C5F8}"/>
          </ac:spMkLst>
        </pc:spChg>
        <pc:spChg chg="add del mod">
          <ac:chgData name="Jeremy Skog" userId="a89638cc770f275b" providerId="LiveId" clId="{C3F9B875-6A5A-4A9A-AF5F-F09C384104D4}" dt="2025-02-06T20:22:58.103" v="3262" actId="20577"/>
          <ac:spMkLst>
            <pc:docMk/>
            <pc:sldMk cId="3543279753" sldId="395"/>
            <ac:spMk id="3" creationId="{03E67FAE-29CE-4772-7BAF-CE67EC07B788}"/>
          </ac:spMkLst>
        </pc:spChg>
        <pc:graphicFrameChg chg="add del mod">
          <ac:chgData name="Jeremy Skog" userId="a89638cc770f275b" providerId="LiveId" clId="{C3F9B875-6A5A-4A9A-AF5F-F09C384104D4}" dt="2025-02-06T20:22:10.317" v="3252" actId="26606"/>
          <ac:graphicFrameMkLst>
            <pc:docMk/>
            <pc:sldMk cId="3543279753" sldId="395"/>
            <ac:graphicFrameMk id="5" creationId="{E1D4E741-4381-0AF8-3128-CF0433B22C0F}"/>
          </ac:graphicFrameMkLst>
        </pc:graphicFrameChg>
      </pc:sldChg>
      <pc:sldChg chg="addSp modSp add mod">
        <pc:chgData name="Jeremy Skog" userId="a89638cc770f275b" providerId="LiveId" clId="{C3F9B875-6A5A-4A9A-AF5F-F09C384104D4}" dt="2025-02-06T20:24:14.049" v="3286" actId="20577"/>
        <pc:sldMkLst>
          <pc:docMk/>
          <pc:sldMk cId="1587213337" sldId="396"/>
        </pc:sldMkLst>
        <pc:spChg chg="mod">
          <ac:chgData name="Jeremy Skog" userId="a89638cc770f275b" providerId="LiveId" clId="{C3F9B875-6A5A-4A9A-AF5F-F09C384104D4}" dt="2025-02-06T20:23:17.925" v="3264" actId="20577"/>
          <ac:spMkLst>
            <pc:docMk/>
            <pc:sldMk cId="1587213337" sldId="396"/>
            <ac:spMk id="2" creationId="{A3AD85A1-4350-A6DE-0FA9-4E0502EFCF92}"/>
          </ac:spMkLst>
        </pc:spChg>
        <pc:spChg chg="mod">
          <ac:chgData name="Jeremy Skog" userId="a89638cc770f275b" providerId="LiveId" clId="{C3F9B875-6A5A-4A9A-AF5F-F09C384104D4}" dt="2025-02-06T20:24:14.049" v="3286" actId="20577"/>
          <ac:spMkLst>
            <pc:docMk/>
            <pc:sldMk cId="1587213337" sldId="396"/>
            <ac:spMk id="3" creationId="{18DD6C51-5015-FF89-6034-5BD43CD4DC12}"/>
          </ac:spMkLst>
        </pc:spChg>
        <pc:spChg chg="add">
          <ac:chgData name="Jeremy Skog" userId="a89638cc770f275b" providerId="LiveId" clId="{C3F9B875-6A5A-4A9A-AF5F-F09C384104D4}" dt="2025-02-06T20:23:29.187" v="3268"/>
          <ac:spMkLst>
            <pc:docMk/>
            <pc:sldMk cId="1587213337" sldId="396"/>
            <ac:spMk id="4" creationId="{EAA2F05A-72D3-815A-D717-DC71E0A1D7A1}"/>
          </ac:spMkLst>
        </pc:spChg>
      </pc:sldChg>
      <pc:sldChg chg="addSp delSp modSp new del mod">
        <pc:chgData name="Jeremy Skog" userId="a89638cc770f275b" providerId="LiveId" clId="{C3F9B875-6A5A-4A9A-AF5F-F09C384104D4}" dt="2025-02-06T20:27:34.011" v="3411" actId="47"/>
        <pc:sldMkLst>
          <pc:docMk/>
          <pc:sldMk cId="1837639888" sldId="397"/>
        </pc:sldMkLst>
        <pc:spChg chg="mod">
          <ac:chgData name="Jeremy Skog" userId="a89638cc770f275b" providerId="LiveId" clId="{C3F9B875-6A5A-4A9A-AF5F-F09C384104D4}" dt="2025-02-06T20:26:41.414" v="3340" actId="21"/>
          <ac:spMkLst>
            <pc:docMk/>
            <pc:sldMk cId="1837639888" sldId="397"/>
            <ac:spMk id="2" creationId="{E39A9179-AF61-145A-78C8-D9343F49EF9B}"/>
          </ac:spMkLst>
        </pc:spChg>
        <pc:spChg chg="del">
          <ac:chgData name="Jeremy Skog" userId="a89638cc770f275b" providerId="LiveId" clId="{C3F9B875-6A5A-4A9A-AF5F-F09C384104D4}" dt="2025-02-06T20:25:56.453" v="3332" actId="21"/>
          <ac:spMkLst>
            <pc:docMk/>
            <pc:sldMk cId="1837639888" sldId="397"/>
            <ac:spMk id="3" creationId="{13294314-24D6-29AB-6088-9E49EA14117B}"/>
          </ac:spMkLst>
        </pc:spChg>
        <pc:picChg chg="add del mod">
          <ac:chgData name="Jeremy Skog" userId="a89638cc770f275b" providerId="LiveId" clId="{C3F9B875-6A5A-4A9A-AF5F-F09C384104D4}" dt="2025-02-06T20:27:14.229" v="3405" actId="21"/>
          <ac:picMkLst>
            <pc:docMk/>
            <pc:sldMk cId="1837639888" sldId="397"/>
            <ac:picMk id="5" creationId="{C1429CDA-C438-D834-51DB-37E7106D0FE9}"/>
          </ac:picMkLst>
        </pc:picChg>
        <pc:picChg chg="add del mod">
          <ac:chgData name="Jeremy Skog" userId="a89638cc770f275b" providerId="LiveId" clId="{C3F9B875-6A5A-4A9A-AF5F-F09C384104D4}" dt="2025-02-06T20:27:22.149" v="3408" actId="21"/>
          <ac:picMkLst>
            <pc:docMk/>
            <pc:sldMk cId="1837639888" sldId="397"/>
            <ac:picMk id="7" creationId="{C17F1819-DC8E-BC3E-8831-55595913DB28}"/>
          </ac:picMkLst>
        </pc:picChg>
      </pc:sldChg>
      <pc:sldChg chg="addSp modSp new mod ord">
        <pc:chgData name="Jeremy Skog" userId="a89638cc770f275b" providerId="LiveId" clId="{C3F9B875-6A5A-4A9A-AF5F-F09C384104D4}" dt="2025-02-06T20:27:32.021" v="3410" actId="1076"/>
        <pc:sldMkLst>
          <pc:docMk/>
          <pc:sldMk cId="3744963215" sldId="398"/>
        </pc:sldMkLst>
        <pc:spChg chg="mod">
          <ac:chgData name="Jeremy Skog" userId="a89638cc770f275b" providerId="LiveId" clId="{C3F9B875-6A5A-4A9A-AF5F-F09C384104D4}" dt="2025-02-06T20:26:46.856" v="3342" actId="20577"/>
          <ac:spMkLst>
            <pc:docMk/>
            <pc:sldMk cId="3744963215" sldId="398"/>
            <ac:spMk id="2" creationId="{9D94E4D1-AACD-CCED-F876-3B67F674925D}"/>
          </ac:spMkLst>
        </pc:spChg>
        <pc:spChg chg="mod">
          <ac:chgData name="Jeremy Skog" userId="a89638cc770f275b" providerId="LiveId" clId="{C3F9B875-6A5A-4A9A-AF5F-F09C384104D4}" dt="2025-02-06T20:27:09.843" v="3404" actId="20577"/>
          <ac:spMkLst>
            <pc:docMk/>
            <pc:sldMk cId="3744963215" sldId="398"/>
            <ac:spMk id="3" creationId="{0E108E27-34C6-CE69-69D6-2B40E2989191}"/>
          </ac:spMkLst>
        </pc:spChg>
        <pc:picChg chg="add mod">
          <ac:chgData name="Jeremy Skog" userId="a89638cc770f275b" providerId="LiveId" clId="{C3F9B875-6A5A-4A9A-AF5F-F09C384104D4}" dt="2025-02-06T20:27:19.672" v="3407" actId="1076"/>
          <ac:picMkLst>
            <pc:docMk/>
            <pc:sldMk cId="3744963215" sldId="398"/>
            <ac:picMk id="5" creationId="{C1429CDA-C438-D834-51DB-37E7106D0FE9}"/>
          </ac:picMkLst>
        </pc:picChg>
        <pc:picChg chg="add mod">
          <ac:chgData name="Jeremy Skog" userId="a89638cc770f275b" providerId="LiveId" clId="{C3F9B875-6A5A-4A9A-AF5F-F09C384104D4}" dt="2025-02-06T20:27:32.021" v="3410" actId="1076"/>
          <ac:picMkLst>
            <pc:docMk/>
            <pc:sldMk cId="3744963215" sldId="398"/>
            <ac:picMk id="7" creationId="{C17F1819-DC8E-BC3E-8831-55595913DB28}"/>
          </ac:picMkLst>
        </pc:picChg>
      </pc:sldChg>
      <pc:sldChg chg="addSp delSp modSp new mod">
        <pc:chgData name="Jeremy Skog" userId="a89638cc770f275b" providerId="LiveId" clId="{C3F9B875-6A5A-4A9A-AF5F-F09C384104D4}" dt="2025-02-07T01:01:01.553" v="3690" actId="20577"/>
        <pc:sldMkLst>
          <pc:docMk/>
          <pc:sldMk cId="1849636600" sldId="399"/>
        </pc:sldMkLst>
        <pc:spChg chg="mod">
          <ac:chgData name="Jeremy Skog" userId="a89638cc770f275b" providerId="LiveId" clId="{C3F9B875-6A5A-4A9A-AF5F-F09C384104D4}" dt="2025-02-07T01:01:01.553" v="3690" actId="20577"/>
          <ac:spMkLst>
            <pc:docMk/>
            <pc:sldMk cId="1849636600" sldId="399"/>
            <ac:spMk id="2" creationId="{04E7C2EE-D24D-5C37-A14F-0ABDE3873BF1}"/>
          </ac:spMkLst>
        </pc:spChg>
        <pc:spChg chg="del">
          <ac:chgData name="Jeremy Skog" userId="a89638cc770f275b" providerId="LiveId" clId="{C3F9B875-6A5A-4A9A-AF5F-F09C384104D4}" dt="2025-02-06T20:38:17.304" v="3492" actId="478"/>
          <ac:spMkLst>
            <pc:docMk/>
            <pc:sldMk cId="1849636600" sldId="399"/>
            <ac:spMk id="3" creationId="{169EC4E5-EA68-95D7-4645-D20932AC3624}"/>
          </ac:spMkLst>
        </pc:spChg>
        <pc:picChg chg="add mod">
          <ac:chgData name="Jeremy Skog" userId="a89638cc770f275b" providerId="LiveId" clId="{C3F9B875-6A5A-4A9A-AF5F-F09C384104D4}" dt="2025-02-06T20:38:30.189" v="3518" actId="1076"/>
          <ac:picMkLst>
            <pc:docMk/>
            <pc:sldMk cId="1849636600" sldId="399"/>
            <ac:picMk id="5" creationId="{2C00E077-1A06-E9E8-3736-441358B826D5}"/>
          </ac:picMkLst>
        </pc:picChg>
        <pc:picChg chg="add mod">
          <ac:chgData name="Jeremy Skog" userId="a89638cc770f275b" providerId="LiveId" clId="{C3F9B875-6A5A-4A9A-AF5F-F09C384104D4}" dt="2025-02-06T20:38:48.210" v="3521" actId="1076"/>
          <ac:picMkLst>
            <pc:docMk/>
            <pc:sldMk cId="1849636600" sldId="399"/>
            <ac:picMk id="7" creationId="{CF6C5C16-6C7B-B896-0069-2A8BA46D9999}"/>
          </ac:picMkLst>
        </pc:picChg>
        <pc:picChg chg="add del">
          <ac:chgData name="Jeremy Skog" userId="a89638cc770f275b" providerId="LiveId" clId="{C3F9B875-6A5A-4A9A-AF5F-F09C384104D4}" dt="2025-02-06T20:39:46.863" v="3567" actId="21"/>
          <ac:picMkLst>
            <pc:docMk/>
            <pc:sldMk cId="1849636600" sldId="399"/>
            <ac:picMk id="9" creationId="{8B81D1DD-EE09-2E9C-294F-840B05F7F90B}"/>
          </ac:picMkLst>
        </pc:picChg>
      </pc:sldChg>
      <pc:sldChg chg="addSp delSp modSp new mod">
        <pc:chgData name="Jeremy Skog" userId="a89638cc770f275b" providerId="LiveId" clId="{C3F9B875-6A5A-4A9A-AF5F-F09C384104D4}" dt="2025-02-06T20:40:09.628" v="3571" actId="1076"/>
        <pc:sldMkLst>
          <pc:docMk/>
          <pc:sldMk cId="3862857794" sldId="400"/>
        </pc:sldMkLst>
        <pc:spChg chg="mod">
          <ac:chgData name="Jeremy Skog" userId="a89638cc770f275b" providerId="LiveId" clId="{C3F9B875-6A5A-4A9A-AF5F-F09C384104D4}" dt="2025-02-06T20:38:56.829" v="3561" actId="20577"/>
          <ac:spMkLst>
            <pc:docMk/>
            <pc:sldMk cId="3862857794" sldId="400"/>
            <ac:spMk id="2" creationId="{98E92F23-82F4-3638-5819-32A1D8A37134}"/>
          </ac:spMkLst>
        </pc:spChg>
        <pc:spChg chg="del">
          <ac:chgData name="Jeremy Skog" userId="a89638cc770f275b" providerId="LiveId" clId="{C3F9B875-6A5A-4A9A-AF5F-F09C384104D4}" dt="2025-02-06T20:39:20.528" v="3563" actId="21"/>
          <ac:spMkLst>
            <pc:docMk/>
            <pc:sldMk cId="3862857794" sldId="400"/>
            <ac:spMk id="3" creationId="{731D8AFE-EE10-8899-C9D6-54164184FDA2}"/>
          </ac:spMkLst>
        </pc:spChg>
        <pc:picChg chg="add mod">
          <ac:chgData name="Jeremy Skog" userId="a89638cc770f275b" providerId="LiveId" clId="{C3F9B875-6A5A-4A9A-AF5F-F09C384104D4}" dt="2025-02-06T20:40:09.628" v="3571" actId="1076"/>
          <ac:picMkLst>
            <pc:docMk/>
            <pc:sldMk cId="3862857794" sldId="400"/>
            <ac:picMk id="5" creationId="{42609EFD-CE60-491C-6956-FD58219917D1}"/>
          </ac:picMkLst>
        </pc:picChg>
        <pc:picChg chg="add mod">
          <ac:chgData name="Jeremy Skog" userId="a89638cc770f275b" providerId="LiveId" clId="{C3F9B875-6A5A-4A9A-AF5F-F09C384104D4}" dt="2025-02-06T20:40:06.193" v="3570" actId="1076"/>
          <ac:picMkLst>
            <pc:docMk/>
            <pc:sldMk cId="3862857794" sldId="400"/>
            <ac:picMk id="9" creationId="{8B81D1DD-EE09-2E9C-294F-840B05F7F90B}"/>
          </ac:picMkLst>
        </pc:picChg>
      </pc:sldChg>
      <pc:sldChg chg="addSp modSp new mod setBg">
        <pc:chgData name="Jeremy Skog" userId="a89638cc770f275b" providerId="LiveId" clId="{C3F9B875-6A5A-4A9A-AF5F-F09C384104D4}" dt="2025-02-06T20:45:09.387" v="3661" actId="20577"/>
        <pc:sldMkLst>
          <pc:docMk/>
          <pc:sldMk cId="2393332235" sldId="401"/>
        </pc:sldMkLst>
        <pc:spChg chg="mod">
          <ac:chgData name="Jeremy Skog" userId="a89638cc770f275b" providerId="LiveId" clId="{C3F9B875-6A5A-4A9A-AF5F-F09C384104D4}" dt="2025-02-06T20:44:39.108" v="3646" actId="26606"/>
          <ac:spMkLst>
            <pc:docMk/>
            <pc:sldMk cId="2393332235" sldId="401"/>
            <ac:spMk id="2" creationId="{D25EDF2D-68E0-9381-AB18-43A825770B99}"/>
          </ac:spMkLst>
        </pc:spChg>
        <pc:spChg chg="mod">
          <ac:chgData name="Jeremy Skog" userId="a89638cc770f275b" providerId="LiveId" clId="{C3F9B875-6A5A-4A9A-AF5F-F09C384104D4}" dt="2025-02-06T20:45:09.387" v="3661" actId="20577"/>
          <ac:spMkLst>
            <pc:docMk/>
            <pc:sldMk cId="2393332235" sldId="401"/>
            <ac:spMk id="3" creationId="{1C6A8212-E6EA-20AF-AA57-41F6C92DAC18}"/>
          </ac:spMkLst>
        </pc:spChg>
        <pc:spChg chg="add">
          <ac:chgData name="Jeremy Skog" userId="a89638cc770f275b" providerId="LiveId" clId="{C3F9B875-6A5A-4A9A-AF5F-F09C384104D4}" dt="2025-02-06T20:44:39.108" v="3646" actId="26606"/>
          <ac:spMkLst>
            <pc:docMk/>
            <pc:sldMk cId="2393332235" sldId="401"/>
            <ac:spMk id="9" creationId="{3ECBE1F1-D69B-4AFA-ABD5-8E41720EF6DE}"/>
          </ac:spMkLst>
        </pc:spChg>
        <pc:spChg chg="add">
          <ac:chgData name="Jeremy Skog" userId="a89638cc770f275b" providerId="LiveId" clId="{C3F9B875-6A5A-4A9A-AF5F-F09C384104D4}" dt="2025-02-06T20:44:39.108" v="3646" actId="26606"/>
          <ac:spMkLst>
            <pc:docMk/>
            <pc:sldMk cId="2393332235" sldId="401"/>
            <ac:spMk id="11" creationId="{603A6265-E10C-4B85-9C20-E75FCAF9CC63}"/>
          </ac:spMkLst>
        </pc:spChg>
        <pc:picChg chg="add">
          <ac:chgData name="Jeremy Skog" userId="a89638cc770f275b" providerId="LiveId" clId="{C3F9B875-6A5A-4A9A-AF5F-F09C384104D4}" dt="2025-02-06T20:44:39.108" v="3646" actId="26606"/>
          <ac:picMkLst>
            <pc:docMk/>
            <pc:sldMk cId="2393332235" sldId="401"/>
            <ac:picMk id="5" creationId="{4591CC7E-ED50-1F89-071D-73F9D79EB3A9}"/>
          </ac:picMkLst>
        </pc:picChg>
      </pc:sldChg>
      <pc:sldChg chg="addSp modSp new mod setBg">
        <pc:chgData name="Jeremy Skog" userId="a89638cc770f275b" providerId="LiveId" clId="{C3F9B875-6A5A-4A9A-AF5F-F09C384104D4}" dt="2025-02-06T20:41:49.627" v="3582" actId="26606"/>
        <pc:sldMkLst>
          <pc:docMk/>
          <pc:sldMk cId="2355048500" sldId="402"/>
        </pc:sldMkLst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10" creationId="{F3060C83-F051-4F0E-ABAD-AA0DFC48B218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12" creationId="{83C98ABE-055B-441F-B07E-44F97F083C39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14" creationId="{29FDB030-9B49-4CED-8CCD-4D99382388AC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16" creationId="{3783CA14-24A1-485C-8B30-D6A5D87987AD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18" creationId="{9A97C86A-04D6-40F7-AE84-31AB43E6A846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20" creationId="{FF9F2414-84E8-453E-B1F3-389FDE8192D9}"/>
          </ac:spMkLst>
        </pc:spChg>
        <pc:spChg chg="add">
          <ac:chgData name="Jeremy Skog" userId="a89638cc770f275b" providerId="LiveId" clId="{C3F9B875-6A5A-4A9A-AF5F-F09C384104D4}" dt="2025-02-06T20:41:49.627" v="3582" actId="26606"/>
          <ac:spMkLst>
            <pc:docMk/>
            <pc:sldMk cId="2355048500" sldId="402"/>
            <ac:spMk id="22" creationId="{3ECA69A1-7536-43AC-85EF-C7106179F5ED}"/>
          </ac:spMkLst>
        </pc:spChg>
        <pc:picChg chg="add mod">
          <ac:chgData name="Jeremy Skog" userId="a89638cc770f275b" providerId="LiveId" clId="{C3F9B875-6A5A-4A9A-AF5F-F09C384104D4}" dt="2025-02-06T20:41:49.627" v="3582" actId="26606"/>
          <ac:picMkLst>
            <pc:docMk/>
            <pc:sldMk cId="2355048500" sldId="402"/>
            <ac:picMk id="5" creationId="{74129AB4-E57E-BA80-A718-2DF8F73D00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2CDA4-CB69-4333-8B63-28EE3D25BBE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61657FD-E19B-458C-B30C-F54E6C907973}">
      <dgm:prSet/>
      <dgm:spPr/>
      <dgm:t>
        <a:bodyPr/>
        <a:lstStyle/>
        <a:p>
          <a:r>
            <a:rPr lang="en-US"/>
            <a:t>Relational Databases vs Tables</a:t>
          </a:r>
        </a:p>
      </dgm:t>
    </dgm:pt>
    <dgm:pt modelId="{699B27BE-A384-4113-AB53-A7C7B1BE24CD}" type="parTrans" cxnId="{C597E177-40E9-4F36-9B2E-ED299ED430D2}">
      <dgm:prSet/>
      <dgm:spPr/>
      <dgm:t>
        <a:bodyPr/>
        <a:lstStyle/>
        <a:p>
          <a:endParaRPr lang="en-US"/>
        </a:p>
      </dgm:t>
    </dgm:pt>
    <dgm:pt modelId="{72BE9749-403C-404C-9BF2-16AE8E4E462D}" type="sibTrans" cxnId="{C597E177-40E9-4F36-9B2E-ED299ED430D2}">
      <dgm:prSet/>
      <dgm:spPr/>
      <dgm:t>
        <a:bodyPr/>
        <a:lstStyle/>
        <a:p>
          <a:endParaRPr lang="en-US"/>
        </a:p>
      </dgm:t>
    </dgm:pt>
    <dgm:pt modelId="{EAF15BA7-1C92-4829-BD9F-5F0551021990}">
      <dgm:prSet/>
      <dgm:spPr/>
      <dgm:t>
        <a:bodyPr/>
        <a:lstStyle/>
        <a:p>
          <a:r>
            <a:rPr lang="en-US"/>
            <a:t>Normalization</a:t>
          </a:r>
        </a:p>
      </dgm:t>
    </dgm:pt>
    <dgm:pt modelId="{89F145A4-EB39-4AF2-AD73-C039E5AD1CFA}" type="parTrans" cxnId="{173B4DF1-A697-4AA1-AE2E-813CBE4F6871}">
      <dgm:prSet/>
      <dgm:spPr/>
      <dgm:t>
        <a:bodyPr/>
        <a:lstStyle/>
        <a:p>
          <a:endParaRPr lang="en-US"/>
        </a:p>
      </dgm:t>
    </dgm:pt>
    <dgm:pt modelId="{778DB84E-658C-43FB-8CF7-48766689CC09}" type="sibTrans" cxnId="{173B4DF1-A697-4AA1-AE2E-813CBE4F6871}">
      <dgm:prSet/>
      <dgm:spPr/>
      <dgm:t>
        <a:bodyPr/>
        <a:lstStyle/>
        <a:p>
          <a:endParaRPr lang="en-US"/>
        </a:p>
      </dgm:t>
    </dgm:pt>
    <dgm:pt modelId="{4581AC07-4BBD-460F-8B50-BFDCCD5EC8B8}">
      <dgm:prSet/>
      <dgm:spPr/>
      <dgm:t>
        <a:bodyPr/>
        <a:lstStyle/>
        <a:p>
          <a:r>
            <a:rPr lang="en-US"/>
            <a:t>Data Modeling</a:t>
          </a:r>
        </a:p>
      </dgm:t>
    </dgm:pt>
    <dgm:pt modelId="{21C50E04-E5F2-4ED9-B609-C0B4FEA49178}" type="parTrans" cxnId="{FD5AAD13-7EE6-404B-80C2-01BB851D39C1}">
      <dgm:prSet/>
      <dgm:spPr/>
      <dgm:t>
        <a:bodyPr/>
        <a:lstStyle/>
        <a:p>
          <a:endParaRPr lang="en-US"/>
        </a:p>
      </dgm:t>
    </dgm:pt>
    <dgm:pt modelId="{1A47A710-2C95-497C-92C4-7FE3CE727880}" type="sibTrans" cxnId="{FD5AAD13-7EE6-404B-80C2-01BB851D39C1}">
      <dgm:prSet/>
      <dgm:spPr/>
      <dgm:t>
        <a:bodyPr/>
        <a:lstStyle/>
        <a:p>
          <a:endParaRPr lang="en-US"/>
        </a:p>
      </dgm:t>
    </dgm:pt>
    <dgm:pt modelId="{7FE8CDA7-E646-40C5-A0F7-03122E59B4B8}">
      <dgm:prSet/>
      <dgm:spPr/>
      <dgm:t>
        <a:bodyPr/>
        <a:lstStyle/>
        <a:p>
          <a:r>
            <a:rPr lang="en-US"/>
            <a:t>Joins</a:t>
          </a:r>
        </a:p>
      </dgm:t>
    </dgm:pt>
    <dgm:pt modelId="{19C41106-810B-48C5-8B58-0A9DBEF3C2F3}" type="parTrans" cxnId="{7AFEE6B1-A8C0-43E3-8F1C-2B352A1EE75F}">
      <dgm:prSet/>
      <dgm:spPr/>
      <dgm:t>
        <a:bodyPr/>
        <a:lstStyle/>
        <a:p>
          <a:endParaRPr lang="en-US"/>
        </a:p>
      </dgm:t>
    </dgm:pt>
    <dgm:pt modelId="{E07E0BA3-8EA6-422F-9561-0618B66225A0}" type="sibTrans" cxnId="{7AFEE6B1-A8C0-43E3-8F1C-2B352A1EE75F}">
      <dgm:prSet/>
      <dgm:spPr/>
      <dgm:t>
        <a:bodyPr/>
        <a:lstStyle/>
        <a:p>
          <a:endParaRPr lang="en-US"/>
        </a:p>
      </dgm:t>
    </dgm:pt>
    <dgm:pt modelId="{919C385B-46B4-4F83-A4F7-5B98B0726D16}">
      <dgm:prSet/>
      <dgm:spPr/>
      <dgm:t>
        <a:bodyPr/>
        <a:lstStyle/>
        <a:p>
          <a:r>
            <a:rPr lang="en-US"/>
            <a:t>Temporary Tables</a:t>
          </a:r>
        </a:p>
      </dgm:t>
    </dgm:pt>
    <dgm:pt modelId="{BE797602-7E51-4A2B-B0A1-7871B7304AFD}" type="parTrans" cxnId="{D908B956-7666-4912-B6A5-ABFF32BD247C}">
      <dgm:prSet/>
      <dgm:spPr/>
      <dgm:t>
        <a:bodyPr/>
        <a:lstStyle/>
        <a:p>
          <a:endParaRPr lang="en-US"/>
        </a:p>
      </dgm:t>
    </dgm:pt>
    <dgm:pt modelId="{5C428C91-8B48-4A2D-A63B-BF71717A173C}" type="sibTrans" cxnId="{D908B956-7666-4912-B6A5-ABFF32BD247C}">
      <dgm:prSet/>
      <dgm:spPr/>
      <dgm:t>
        <a:bodyPr/>
        <a:lstStyle/>
        <a:p>
          <a:endParaRPr lang="en-US"/>
        </a:p>
      </dgm:t>
    </dgm:pt>
    <dgm:pt modelId="{FFB315F5-0404-4898-BC0C-3CE9EB43DF6E}">
      <dgm:prSet/>
      <dgm:spPr/>
      <dgm:t>
        <a:bodyPr/>
        <a:lstStyle/>
        <a:p>
          <a:r>
            <a:rPr lang="en-US"/>
            <a:t>Databases vs Analytics</a:t>
          </a:r>
        </a:p>
      </dgm:t>
    </dgm:pt>
    <dgm:pt modelId="{DD109B97-3EEA-43D9-8D07-ED3F28958FD7}" type="parTrans" cxnId="{5A122391-4A3C-48FD-B6BE-2C387E0B8BD4}">
      <dgm:prSet/>
      <dgm:spPr/>
      <dgm:t>
        <a:bodyPr/>
        <a:lstStyle/>
        <a:p>
          <a:endParaRPr lang="en-US"/>
        </a:p>
      </dgm:t>
    </dgm:pt>
    <dgm:pt modelId="{19BF7888-3324-4350-94DE-12BECA17351F}" type="sibTrans" cxnId="{5A122391-4A3C-48FD-B6BE-2C387E0B8BD4}">
      <dgm:prSet/>
      <dgm:spPr/>
      <dgm:t>
        <a:bodyPr/>
        <a:lstStyle/>
        <a:p>
          <a:endParaRPr lang="en-US"/>
        </a:p>
      </dgm:t>
    </dgm:pt>
    <dgm:pt modelId="{FB206690-6B4A-45EA-B865-A83F42CA67AA}" type="pres">
      <dgm:prSet presAssocID="{8DF2CDA4-CB69-4333-8B63-28EE3D25BBEF}" presName="linear" presStyleCnt="0">
        <dgm:presLayoutVars>
          <dgm:animLvl val="lvl"/>
          <dgm:resizeHandles val="exact"/>
        </dgm:presLayoutVars>
      </dgm:prSet>
      <dgm:spPr/>
    </dgm:pt>
    <dgm:pt modelId="{5F0CE8FD-43AA-4EC6-80EB-10BD5EE0D262}" type="pres">
      <dgm:prSet presAssocID="{F61657FD-E19B-458C-B30C-F54E6C90797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4097C46-39BF-4D37-AF66-C0EBEA66A7E9}" type="pres">
      <dgm:prSet presAssocID="{72BE9749-403C-404C-9BF2-16AE8E4E462D}" presName="spacer" presStyleCnt="0"/>
      <dgm:spPr/>
    </dgm:pt>
    <dgm:pt modelId="{AD407388-3AF9-49AF-8130-7F39976472CC}" type="pres">
      <dgm:prSet presAssocID="{EAF15BA7-1C92-4829-BD9F-5F055102199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AA2D3D4-05B0-4B7A-9B0A-2CEE1B159101}" type="pres">
      <dgm:prSet presAssocID="{778DB84E-658C-43FB-8CF7-48766689CC09}" presName="spacer" presStyleCnt="0"/>
      <dgm:spPr/>
    </dgm:pt>
    <dgm:pt modelId="{CE34DC23-127C-47DA-A879-48D46A5D643A}" type="pres">
      <dgm:prSet presAssocID="{4581AC07-4BBD-460F-8B50-BFDCCD5EC8B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2539C8-5DA8-4D5C-BA80-2DFEFFBA737D}" type="pres">
      <dgm:prSet presAssocID="{1A47A710-2C95-497C-92C4-7FE3CE727880}" presName="spacer" presStyleCnt="0"/>
      <dgm:spPr/>
    </dgm:pt>
    <dgm:pt modelId="{4619B6B3-8570-4369-9ABB-8925CDBE3FD9}" type="pres">
      <dgm:prSet presAssocID="{7FE8CDA7-E646-40C5-A0F7-03122E59B4B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6D05D81-9CCE-48B0-970C-75D49A8BA525}" type="pres">
      <dgm:prSet presAssocID="{E07E0BA3-8EA6-422F-9561-0618B66225A0}" presName="spacer" presStyleCnt="0"/>
      <dgm:spPr/>
    </dgm:pt>
    <dgm:pt modelId="{9ACF42C9-B08C-4E8A-A5D6-D9E67C57E448}" type="pres">
      <dgm:prSet presAssocID="{919C385B-46B4-4F83-A4F7-5B98B0726D1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30A6EAB-5719-42D6-9E9F-83700FA8E59C}" type="pres">
      <dgm:prSet presAssocID="{5C428C91-8B48-4A2D-A63B-BF71717A173C}" presName="spacer" presStyleCnt="0"/>
      <dgm:spPr/>
    </dgm:pt>
    <dgm:pt modelId="{72E6DF28-BAAC-4924-94ED-F41B5395CB1E}" type="pres">
      <dgm:prSet presAssocID="{FFB315F5-0404-4898-BC0C-3CE9EB43DF6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D5AAD13-7EE6-404B-80C2-01BB851D39C1}" srcId="{8DF2CDA4-CB69-4333-8B63-28EE3D25BBEF}" destId="{4581AC07-4BBD-460F-8B50-BFDCCD5EC8B8}" srcOrd="2" destOrd="0" parTransId="{21C50E04-E5F2-4ED9-B609-C0B4FEA49178}" sibTransId="{1A47A710-2C95-497C-92C4-7FE3CE727880}"/>
    <dgm:cxn modelId="{32D8341D-C79B-4877-9FBA-CA535B1729CB}" type="presOf" srcId="{8DF2CDA4-CB69-4333-8B63-28EE3D25BBEF}" destId="{FB206690-6B4A-45EA-B865-A83F42CA67AA}" srcOrd="0" destOrd="0" presId="urn:microsoft.com/office/officeart/2005/8/layout/vList2"/>
    <dgm:cxn modelId="{097F1E2E-B0DE-410E-82B7-FD910733166B}" type="presOf" srcId="{FFB315F5-0404-4898-BC0C-3CE9EB43DF6E}" destId="{72E6DF28-BAAC-4924-94ED-F41B5395CB1E}" srcOrd="0" destOrd="0" presId="urn:microsoft.com/office/officeart/2005/8/layout/vList2"/>
    <dgm:cxn modelId="{419B9936-9845-43FE-80EE-92FD0C79A43B}" type="presOf" srcId="{F61657FD-E19B-458C-B30C-F54E6C907973}" destId="{5F0CE8FD-43AA-4EC6-80EB-10BD5EE0D262}" srcOrd="0" destOrd="0" presId="urn:microsoft.com/office/officeart/2005/8/layout/vList2"/>
    <dgm:cxn modelId="{3147DD5C-F5AE-4601-83A7-337932701E88}" type="presOf" srcId="{7FE8CDA7-E646-40C5-A0F7-03122E59B4B8}" destId="{4619B6B3-8570-4369-9ABB-8925CDBE3FD9}" srcOrd="0" destOrd="0" presId="urn:microsoft.com/office/officeart/2005/8/layout/vList2"/>
    <dgm:cxn modelId="{D908B956-7666-4912-B6A5-ABFF32BD247C}" srcId="{8DF2CDA4-CB69-4333-8B63-28EE3D25BBEF}" destId="{919C385B-46B4-4F83-A4F7-5B98B0726D16}" srcOrd="4" destOrd="0" parTransId="{BE797602-7E51-4A2B-B0A1-7871B7304AFD}" sibTransId="{5C428C91-8B48-4A2D-A63B-BF71717A173C}"/>
    <dgm:cxn modelId="{C597E177-40E9-4F36-9B2E-ED299ED430D2}" srcId="{8DF2CDA4-CB69-4333-8B63-28EE3D25BBEF}" destId="{F61657FD-E19B-458C-B30C-F54E6C907973}" srcOrd="0" destOrd="0" parTransId="{699B27BE-A384-4113-AB53-A7C7B1BE24CD}" sibTransId="{72BE9749-403C-404C-9BF2-16AE8E4E462D}"/>
    <dgm:cxn modelId="{5A122391-4A3C-48FD-B6BE-2C387E0B8BD4}" srcId="{8DF2CDA4-CB69-4333-8B63-28EE3D25BBEF}" destId="{FFB315F5-0404-4898-BC0C-3CE9EB43DF6E}" srcOrd="5" destOrd="0" parTransId="{DD109B97-3EEA-43D9-8D07-ED3F28958FD7}" sibTransId="{19BF7888-3324-4350-94DE-12BECA17351F}"/>
    <dgm:cxn modelId="{7AFEE6B1-A8C0-43E3-8F1C-2B352A1EE75F}" srcId="{8DF2CDA4-CB69-4333-8B63-28EE3D25BBEF}" destId="{7FE8CDA7-E646-40C5-A0F7-03122E59B4B8}" srcOrd="3" destOrd="0" parTransId="{19C41106-810B-48C5-8B58-0A9DBEF3C2F3}" sibTransId="{E07E0BA3-8EA6-422F-9561-0618B66225A0}"/>
    <dgm:cxn modelId="{FC5118D6-D95F-4D32-AAD3-8F0CF5214E81}" type="presOf" srcId="{919C385B-46B4-4F83-A4F7-5B98B0726D16}" destId="{9ACF42C9-B08C-4E8A-A5D6-D9E67C57E448}" srcOrd="0" destOrd="0" presId="urn:microsoft.com/office/officeart/2005/8/layout/vList2"/>
    <dgm:cxn modelId="{CA75C2D7-15E4-4EF4-A60E-3BA3F99B251C}" type="presOf" srcId="{EAF15BA7-1C92-4829-BD9F-5F0551021990}" destId="{AD407388-3AF9-49AF-8130-7F39976472CC}" srcOrd="0" destOrd="0" presId="urn:microsoft.com/office/officeart/2005/8/layout/vList2"/>
    <dgm:cxn modelId="{173B4DF1-A697-4AA1-AE2E-813CBE4F6871}" srcId="{8DF2CDA4-CB69-4333-8B63-28EE3D25BBEF}" destId="{EAF15BA7-1C92-4829-BD9F-5F0551021990}" srcOrd="1" destOrd="0" parTransId="{89F145A4-EB39-4AF2-AD73-C039E5AD1CFA}" sibTransId="{778DB84E-658C-43FB-8CF7-48766689CC09}"/>
    <dgm:cxn modelId="{3161BDF6-AC1B-4ADB-88DB-4852A08DA3CC}" type="presOf" srcId="{4581AC07-4BBD-460F-8B50-BFDCCD5EC8B8}" destId="{CE34DC23-127C-47DA-A879-48D46A5D643A}" srcOrd="0" destOrd="0" presId="urn:microsoft.com/office/officeart/2005/8/layout/vList2"/>
    <dgm:cxn modelId="{F3501B9A-DA44-4F15-BBD4-761B49D2B046}" type="presParOf" srcId="{FB206690-6B4A-45EA-B865-A83F42CA67AA}" destId="{5F0CE8FD-43AA-4EC6-80EB-10BD5EE0D262}" srcOrd="0" destOrd="0" presId="urn:microsoft.com/office/officeart/2005/8/layout/vList2"/>
    <dgm:cxn modelId="{E74147AC-F0C9-4F88-90FB-2C0FC9A729C2}" type="presParOf" srcId="{FB206690-6B4A-45EA-B865-A83F42CA67AA}" destId="{94097C46-39BF-4D37-AF66-C0EBEA66A7E9}" srcOrd="1" destOrd="0" presId="urn:microsoft.com/office/officeart/2005/8/layout/vList2"/>
    <dgm:cxn modelId="{34BCE4DE-303A-4C84-A938-6973AE5B4465}" type="presParOf" srcId="{FB206690-6B4A-45EA-B865-A83F42CA67AA}" destId="{AD407388-3AF9-49AF-8130-7F39976472CC}" srcOrd="2" destOrd="0" presId="urn:microsoft.com/office/officeart/2005/8/layout/vList2"/>
    <dgm:cxn modelId="{90AA9D9F-C31B-45FC-8F6E-D267112FF252}" type="presParOf" srcId="{FB206690-6B4A-45EA-B865-A83F42CA67AA}" destId="{EAA2D3D4-05B0-4B7A-9B0A-2CEE1B159101}" srcOrd="3" destOrd="0" presId="urn:microsoft.com/office/officeart/2005/8/layout/vList2"/>
    <dgm:cxn modelId="{B83F8FC0-8CC0-4C7A-B7E0-07AF6CE1E2CD}" type="presParOf" srcId="{FB206690-6B4A-45EA-B865-A83F42CA67AA}" destId="{CE34DC23-127C-47DA-A879-48D46A5D643A}" srcOrd="4" destOrd="0" presId="urn:microsoft.com/office/officeart/2005/8/layout/vList2"/>
    <dgm:cxn modelId="{8482AB84-8573-4586-95AD-B058DE887B69}" type="presParOf" srcId="{FB206690-6B4A-45EA-B865-A83F42CA67AA}" destId="{0A2539C8-5DA8-4D5C-BA80-2DFEFFBA737D}" srcOrd="5" destOrd="0" presId="urn:microsoft.com/office/officeart/2005/8/layout/vList2"/>
    <dgm:cxn modelId="{3A0A6987-8E56-42E1-A7A4-771FC51992AB}" type="presParOf" srcId="{FB206690-6B4A-45EA-B865-A83F42CA67AA}" destId="{4619B6B3-8570-4369-9ABB-8925CDBE3FD9}" srcOrd="6" destOrd="0" presId="urn:microsoft.com/office/officeart/2005/8/layout/vList2"/>
    <dgm:cxn modelId="{749B1527-6F6F-47C2-9180-5CEF629BC078}" type="presParOf" srcId="{FB206690-6B4A-45EA-B865-A83F42CA67AA}" destId="{16D05D81-9CCE-48B0-970C-75D49A8BA525}" srcOrd="7" destOrd="0" presId="urn:microsoft.com/office/officeart/2005/8/layout/vList2"/>
    <dgm:cxn modelId="{D90563C0-2789-4E1A-A03E-56BEF212880E}" type="presParOf" srcId="{FB206690-6B4A-45EA-B865-A83F42CA67AA}" destId="{9ACF42C9-B08C-4E8A-A5D6-D9E67C57E448}" srcOrd="8" destOrd="0" presId="urn:microsoft.com/office/officeart/2005/8/layout/vList2"/>
    <dgm:cxn modelId="{0EFA0478-75E8-42A7-8CB6-65A2FB7B6D50}" type="presParOf" srcId="{FB206690-6B4A-45EA-B865-A83F42CA67AA}" destId="{A30A6EAB-5719-42D6-9E9F-83700FA8E59C}" srcOrd="9" destOrd="0" presId="urn:microsoft.com/office/officeart/2005/8/layout/vList2"/>
    <dgm:cxn modelId="{67FDEDC4-4924-4432-95CF-F10CCF51209C}" type="presParOf" srcId="{FB206690-6B4A-45EA-B865-A83F42CA67AA}" destId="{72E6DF28-BAAC-4924-94ED-F41B5395CB1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FDC7A-9146-45FF-A577-F5025AA3E41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A4796C-73D1-415E-9280-15D7CE017F12}">
      <dgm:prSet/>
      <dgm:spPr/>
      <dgm:t>
        <a:bodyPr/>
        <a:lstStyle/>
        <a:p>
          <a:r>
            <a:rPr lang="en-US" b="1" i="0"/>
            <a:t>Data Integrity:</a:t>
          </a:r>
          <a:r>
            <a:rPr lang="en-US" b="0" i="0"/>
            <a:t> Normalization helps maintain data accuracy and consistency by reducing redundancy. When data is stored in a non-repetitive manner, it is less prone to errors.</a:t>
          </a:r>
          <a:endParaRPr lang="en-US"/>
        </a:p>
      </dgm:t>
    </dgm:pt>
    <dgm:pt modelId="{BF6BE929-227D-42C4-A2F5-F141648F5C1A}" type="parTrans" cxnId="{A8550523-D79C-43B8-8455-30FFDBA7E3F7}">
      <dgm:prSet/>
      <dgm:spPr/>
      <dgm:t>
        <a:bodyPr/>
        <a:lstStyle/>
        <a:p>
          <a:endParaRPr lang="en-US"/>
        </a:p>
      </dgm:t>
    </dgm:pt>
    <dgm:pt modelId="{A54DDD18-023D-46BF-8220-614AB7656AF2}" type="sibTrans" cxnId="{A8550523-D79C-43B8-8455-30FFDBA7E3F7}">
      <dgm:prSet/>
      <dgm:spPr/>
      <dgm:t>
        <a:bodyPr/>
        <a:lstStyle/>
        <a:p>
          <a:endParaRPr lang="en-US"/>
        </a:p>
      </dgm:t>
    </dgm:pt>
    <dgm:pt modelId="{C66833BA-6DDC-40EA-8685-1846D49000B8}">
      <dgm:prSet/>
      <dgm:spPr/>
      <dgm:t>
        <a:bodyPr/>
        <a:lstStyle/>
        <a:p>
          <a:r>
            <a:rPr lang="en-US" b="1" i="0"/>
            <a:t>Efficient Storage:</a:t>
          </a:r>
          <a:r>
            <a:rPr lang="en-US" b="0" i="0"/>
            <a:t> Normalized databases tend to occupy less storage space as duplicate data is minimized. This reduces the overall cost of storage.</a:t>
          </a:r>
          <a:endParaRPr lang="en-US"/>
        </a:p>
      </dgm:t>
    </dgm:pt>
    <dgm:pt modelId="{1B337E7F-1EEB-4FDE-939E-041F3BCEDD27}" type="parTrans" cxnId="{0A3C6B16-E026-4B46-8D6C-232552AB26A2}">
      <dgm:prSet/>
      <dgm:spPr/>
      <dgm:t>
        <a:bodyPr/>
        <a:lstStyle/>
        <a:p>
          <a:endParaRPr lang="en-US"/>
        </a:p>
      </dgm:t>
    </dgm:pt>
    <dgm:pt modelId="{927C5D0D-32F1-49DC-86C5-83E393ED80C5}" type="sibTrans" cxnId="{0A3C6B16-E026-4B46-8D6C-232552AB26A2}">
      <dgm:prSet/>
      <dgm:spPr/>
      <dgm:t>
        <a:bodyPr/>
        <a:lstStyle/>
        <a:p>
          <a:endParaRPr lang="en-US"/>
        </a:p>
      </dgm:t>
    </dgm:pt>
    <dgm:pt modelId="{57691F82-A73B-4505-A6B0-56215BE5FFAF}">
      <dgm:prSet/>
      <dgm:spPr/>
      <dgm:t>
        <a:bodyPr/>
        <a:lstStyle/>
        <a:p>
          <a:r>
            <a:rPr lang="en-US" b="1" i="0"/>
            <a:t>Query Optimization:</a:t>
          </a:r>
          <a:r>
            <a:rPr lang="en-US" b="0" i="0"/>
            <a:t> Queries become more efficient in normalized databases because they need to access smaller, well-structured tables instead of large, denormalized ones.</a:t>
          </a:r>
          <a:endParaRPr lang="en-US"/>
        </a:p>
      </dgm:t>
    </dgm:pt>
    <dgm:pt modelId="{E35D5C45-1CA6-4F16-9704-D0961E23A368}" type="parTrans" cxnId="{BB5DEA18-565C-4E49-9E33-7F4FE6EC4A22}">
      <dgm:prSet/>
      <dgm:spPr/>
      <dgm:t>
        <a:bodyPr/>
        <a:lstStyle/>
        <a:p>
          <a:endParaRPr lang="en-US"/>
        </a:p>
      </dgm:t>
    </dgm:pt>
    <dgm:pt modelId="{EC9B83B5-62BA-413C-A894-98CEE8953676}" type="sibTrans" cxnId="{BB5DEA18-565C-4E49-9E33-7F4FE6EC4A22}">
      <dgm:prSet/>
      <dgm:spPr/>
      <dgm:t>
        <a:bodyPr/>
        <a:lstStyle/>
        <a:p>
          <a:endParaRPr lang="en-US"/>
        </a:p>
      </dgm:t>
    </dgm:pt>
    <dgm:pt modelId="{3E753D15-8DF2-4CC9-B67E-56A9446AABAA}">
      <dgm:prSet/>
      <dgm:spPr/>
      <dgm:t>
        <a:bodyPr/>
        <a:lstStyle/>
        <a:p>
          <a:r>
            <a:rPr lang="en-US" b="1" i="0"/>
            <a:t>Flexibility:</a:t>
          </a:r>
          <a:r>
            <a:rPr lang="en-US" b="0" i="0"/>
            <a:t> Normalized databases are more flexible when it comes to accommodating changes in data requirements or business rules.</a:t>
          </a:r>
          <a:endParaRPr lang="en-US"/>
        </a:p>
      </dgm:t>
    </dgm:pt>
    <dgm:pt modelId="{CB172FE2-B45D-4336-9251-7A553CC569EF}" type="parTrans" cxnId="{98AAD452-30BC-4537-9F42-3A9A3FC4988A}">
      <dgm:prSet/>
      <dgm:spPr/>
      <dgm:t>
        <a:bodyPr/>
        <a:lstStyle/>
        <a:p>
          <a:endParaRPr lang="en-US"/>
        </a:p>
      </dgm:t>
    </dgm:pt>
    <dgm:pt modelId="{EBC2B939-B880-44BF-910D-70CB3E0FD09C}" type="sibTrans" cxnId="{98AAD452-30BC-4537-9F42-3A9A3FC4988A}">
      <dgm:prSet/>
      <dgm:spPr/>
      <dgm:t>
        <a:bodyPr/>
        <a:lstStyle/>
        <a:p>
          <a:endParaRPr lang="en-US"/>
        </a:p>
      </dgm:t>
    </dgm:pt>
    <dgm:pt modelId="{D1EE8591-6127-4C4B-96A3-72103DD8334C}" type="pres">
      <dgm:prSet presAssocID="{123FDC7A-9146-45FF-A577-F5025AA3E412}" presName="vert0" presStyleCnt="0">
        <dgm:presLayoutVars>
          <dgm:dir/>
          <dgm:animOne val="branch"/>
          <dgm:animLvl val="lvl"/>
        </dgm:presLayoutVars>
      </dgm:prSet>
      <dgm:spPr/>
    </dgm:pt>
    <dgm:pt modelId="{34174275-3BA3-40B9-A2D5-095C4D091E31}" type="pres">
      <dgm:prSet presAssocID="{17A4796C-73D1-415E-9280-15D7CE017F12}" presName="thickLine" presStyleLbl="alignNode1" presStyleIdx="0" presStyleCnt="4"/>
      <dgm:spPr/>
    </dgm:pt>
    <dgm:pt modelId="{3F6321EC-FDBD-483F-8430-72AAE120E86A}" type="pres">
      <dgm:prSet presAssocID="{17A4796C-73D1-415E-9280-15D7CE017F12}" presName="horz1" presStyleCnt="0"/>
      <dgm:spPr/>
    </dgm:pt>
    <dgm:pt modelId="{7DB14ADB-67B1-41EF-81B1-2C7389683EC7}" type="pres">
      <dgm:prSet presAssocID="{17A4796C-73D1-415E-9280-15D7CE017F12}" presName="tx1" presStyleLbl="revTx" presStyleIdx="0" presStyleCnt="4"/>
      <dgm:spPr/>
    </dgm:pt>
    <dgm:pt modelId="{5F638FCA-C31C-4BE0-9740-7691E394A078}" type="pres">
      <dgm:prSet presAssocID="{17A4796C-73D1-415E-9280-15D7CE017F12}" presName="vert1" presStyleCnt="0"/>
      <dgm:spPr/>
    </dgm:pt>
    <dgm:pt modelId="{6C7E11C5-4250-4463-9F51-DF3B7087881D}" type="pres">
      <dgm:prSet presAssocID="{C66833BA-6DDC-40EA-8685-1846D49000B8}" presName="thickLine" presStyleLbl="alignNode1" presStyleIdx="1" presStyleCnt="4"/>
      <dgm:spPr/>
    </dgm:pt>
    <dgm:pt modelId="{58C3EB65-0108-414A-8CBA-FFD0D2867C40}" type="pres">
      <dgm:prSet presAssocID="{C66833BA-6DDC-40EA-8685-1846D49000B8}" presName="horz1" presStyleCnt="0"/>
      <dgm:spPr/>
    </dgm:pt>
    <dgm:pt modelId="{C76E06C1-8CF9-4905-B5EF-C57C1C0C72E4}" type="pres">
      <dgm:prSet presAssocID="{C66833BA-6DDC-40EA-8685-1846D49000B8}" presName="tx1" presStyleLbl="revTx" presStyleIdx="1" presStyleCnt="4"/>
      <dgm:spPr/>
    </dgm:pt>
    <dgm:pt modelId="{692A45EA-0A1F-4327-BD5D-3D8E32DB5753}" type="pres">
      <dgm:prSet presAssocID="{C66833BA-6DDC-40EA-8685-1846D49000B8}" presName="vert1" presStyleCnt="0"/>
      <dgm:spPr/>
    </dgm:pt>
    <dgm:pt modelId="{55532A38-D7C2-40D7-B20B-913A58854208}" type="pres">
      <dgm:prSet presAssocID="{57691F82-A73B-4505-A6B0-56215BE5FFAF}" presName="thickLine" presStyleLbl="alignNode1" presStyleIdx="2" presStyleCnt="4"/>
      <dgm:spPr/>
    </dgm:pt>
    <dgm:pt modelId="{0E8C916C-8922-4F28-A04D-6E1B67C9E4DF}" type="pres">
      <dgm:prSet presAssocID="{57691F82-A73B-4505-A6B0-56215BE5FFAF}" presName="horz1" presStyleCnt="0"/>
      <dgm:spPr/>
    </dgm:pt>
    <dgm:pt modelId="{20364B35-8C41-438A-951F-95FDEBD33229}" type="pres">
      <dgm:prSet presAssocID="{57691F82-A73B-4505-A6B0-56215BE5FFAF}" presName="tx1" presStyleLbl="revTx" presStyleIdx="2" presStyleCnt="4"/>
      <dgm:spPr/>
    </dgm:pt>
    <dgm:pt modelId="{19F52CA2-F848-41E2-B4F6-CA7168DBA31A}" type="pres">
      <dgm:prSet presAssocID="{57691F82-A73B-4505-A6B0-56215BE5FFAF}" presName="vert1" presStyleCnt="0"/>
      <dgm:spPr/>
    </dgm:pt>
    <dgm:pt modelId="{D62351EE-F87B-460D-BF47-AD6B8A048A36}" type="pres">
      <dgm:prSet presAssocID="{3E753D15-8DF2-4CC9-B67E-56A9446AABAA}" presName="thickLine" presStyleLbl="alignNode1" presStyleIdx="3" presStyleCnt="4"/>
      <dgm:spPr/>
    </dgm:pt>
    <dgm:pt modelId="{4E43B7C3-B323-40B8-93E7-7F269818BDCC}" type="pres">
      <dgm:prSet presAssocID="{3E753D15-8DF2-4CC9-B67E-56A9446AABAA}" presName="horz1" presStyleCnt="0"/>
      <dgm:spPr/>
    </dgm:pt>
    <dgm:pt modelId="{AD677093-781A-4525-B3C0-209D823C95DC}" type="pres">
      <dgm:prSet presAssocID="{3E753D15-8DF2-4CC9-B67E-56A9446AABAA}" presName="tx1" presStyleLbl="revTx" presStyleIdx="3" presStyleCnt="4"/>
      <dgm:spPr/>
    </dgm:pt>
    <dgm:pt modelId="{4B8C71CC-39B0-4D03-9537-0F89871D9373}" type="pres">
      <dgm:prSet presAssocID="{3E753D15-8DF2-4CC9-B67E-56A9446AABAA}" presName="vert1" presStyleCnt="0"/>
      <dgm:spPr/>
    </dgm:pt>
  </dgm:ptLst>
  <dgm:cxnLst>
    <dgm:cxn modelId="{0A3C6B16-E026-4B46-8D6C-232552AB26A2}" srcId="{123FDC7A-9146-45FF-A577-F5025AA3E412}" destId="{C66833BA-6DDC-40EA-8685-1846D49000B8}" srcOrd="1" destOrd="0" parTransId="{1B337E7F-1EEB-4FDE-939E-041F3BCEDD27}" sibTransId="{927C5D0D-32F1-49DC-86C5-83E393ED80C5}"/>
    <dgm:cxn modelId="{BB5DEA18-565C-4E49-9E33-7F4FE6EC4A22}" srcId="{123FDC7A-9146-45FF-A577-F5025AA3E412}" destId="{57691F82-A73B-4505-A6B0-56215BE5FFAF}" srcOrd="2" destOrd="0" parTransId="{E35D5C45-1CA6-4F16-9704-D0961E23A368}" sibTransId="{EC9B83B5-62BA-413C-A894-98CEE8953676}"/>
    <dgm:cxn modelId="{A8550523-D79C-43B8-8455-30FFDBA7E3F7}" srcId="{123FDC7A-9146-45FF-A577-F5025AA3E412}" destId="{17A4796C-73D1-415E-9280-15D7CE017F12}" srcOrd="0" destOrd="0" parTransId="{BF6BE929-227D-42C4-A2F5-F141648F5C1A}" sibTransId="{A54DDD18-023D-46BF-8220-614AB7656AF2}"/>
    <dgm:cxn modelId="{E73A9230-4757-4C58-BEA6-3442B342C632}" type="presOf" srcId="{C66833BA-6DDC-40EA-8685-1846D49000B8}" destId="{C76E06C1-8CF9-4905-B5EF-C57C1C0C72E4}" srcOrd="0" destOrd="0" presId="urn:microsoft.com/office/officeart/2008/layout/LinedList"/>
    <dgm:cxn modelId="{8D199D39-B9CC-4C48-887B-28D9CD2D9DB8}" type="presOf" srcId="{17A4796C-73D1-415E-9280-15D7CE017F12}" destId="{7DB14ADB-67B1-41EF-81B1-2C7389683EC7}" srcOrd="0" destOrd="0" presId="urn:microsoft.com/office/officeart/2008/layout/LinedList"/>
    <dgm:cxn modelId="{A2F47C3A-6095-46DF-8D54-C2EE8F417BEB}" type="presOf" srcId="{57691F82-A73B-4505-A6B0-56215BE5FFAF}" destId="{20364B35-8C41-438A-951F-95FDEBD33229}" srcOrd="0" destOrd="0" presId="urn:microsoft.com/office/officeart/2008/layout/LinedList"/>
    <dgm:cxn modelId="{98AAD452-30BC-4537-9F42-3A9A3FC4988A}" srcId="{123FDC7A-9146-45FF-A577-F5025AA3E412}" destId="{3E753D15-8DF2-4CC9-B67E-56A9446AABAA}" srcOrd="3" destOrd="0" parTransId="{CB172FE2-B45D-4336-9251-7A553CC569EF}" sibTransId="{EBC2B939-B880-44BF-910D-70CB3E0FD09C}"/>
    <dgm:cxn modelId="{849976A8-4B63-4B1F-A67B-2ED46DF598D7}" type="presOf" srcId="{3E753D15-8DF2-4CC9-B67E-56A9446AABAA}" destId="{AD677093-781A-4525-B3C0-209D823C95DC}" srcOrd="0" destOrd="0" presId="urn:microsoft.com/office/officeart/2008/layout/LinedList"/>
    <dgm:cxn modelId="{405377C6-9664-4925-994C-9B64A337B610}" type="presOf" srcId="{123FDC7A-9146-45FF-A577-F5025AA3E412}" destId="{D1EE8591-6127-4C4B-96A3-72103DD8334C}" srcOrd="0" destOrd="0" presId="urn:microsoft.com/office/officeart/2008/layout/LinedList"/>
    <dgm:cxn modelId="{4D67FC70-6615-41D7-A455-2BC7F2288E38}" type="presParOf" srcId="{D1EE8591-6127-4C4B-96A3-72103DD8334C}" destId="{34174275-3BA3-40B9-A2D5-095C4D091E31}" srcOrd="0" destOrd="0" presId="urn:microsoft.com/office/officeart/2008/layout/LinedList"/>
    <dgm:cxn modelId="{85A0D4E4-8948-4EB9-BE48-263563DAF6F2}" type="presParOf" srcId="{D1EE8591-6127-4C4B-96A3-72103DD8334C}" destId="{3F6321EC-FDBD-483F-8430-72AAE120E86A}" srcOrd="1" destOrd="0" presId="urn:microsoft.com/office/officeart/2008/layout/LinedList"/>
    <dgm:cxn modelId="{3B8176D3-2F6A-4186-A5A6-7F56293E92AA}" type="presParOf" srcId="{3F6321EC-FDBD-483F-8430-72AAE120E86A}" destId="{7DB14ADB-67B1-41EF-81B1-2C7389683EC7}" srcOrd="0" destOrd="0" presId="urn:microsoft.com/office/officeart/2008/layout/LinedList"/>
    <dgm:cxn modelId="{24900B45-D774-4F34-B9F6-C5E139592277}" type="presParOf" srcId="{3F6321EC-FDBD-483F-8430-72AAE120E86A}" destId="{5F638FCA-C31C-4BE0-9740-7691E394A078}" srcOrd="1" destOrd="0" presId="urn:microsoft.com/office/officeart/2008/layout/LinedList"/>
    <dgm:cxn modelId="{DEEBC13A-733C-44A4-9EEB-85D785F108AB}" type="presParOf" srcId="{D1EE8591-6127-4C4B-96A3-72103DD8334C}" destId="{6C7E11C5-4250-4463-9F51-DF3B7087881D}" srcOrd="2" destOrd="0" presId="urn:microsoft.com/office/officeart/2008/layout/LinedList"/>
    <dgm:cxn modelId="{AC4344F0-F834-447A-8412-745524E03B16}" type="presParOf" srcId="{D1EE8591-6127-4C4B-96A3-72103DD8334C}" destId="{58C3EB65-0108-414A-8CBA-FFD0D2867C40}" srcOrd="3" destOrd="0" presId="urn:microsoft.com/office/officeart/2008/layout/LinedList"/>
    <dgm:cxn modelId="{32CE17A7-657D-4F54-A26E-0D43ECE7A153}" type="presParOf" srcId="{58C3EB65-0108-414A-8CBA-FFD0D2867C40}" destId="{C76E06C1-8CF9-4905-B5EF-C57C1C0C72E4}" srcOrd="0" destOrd="0" presId="urn:microsoft.com/office/officeart/2008/layout/LinedList"/>
    <dgm:cxn modelId="{DA8650C9-3B75-4591-B105-A833E01C8019}" type="presParOf" srcId="{58C3EB65-0108-414A-8CBA-FFD0D2867C40}" destId="{692A45EA-0A1F-4327-BD5D-3D8E32DB5753}" srcOrd="1" destOrd="0" presId="urn:microsoft.com/office/officeart/2008/layout/LinedList"/>
    <dgm:cxn modelId="{F4217003-6A2D-4C57-843D-5B85764B66C8}" type="presParOf" srcId="{D1EE8591-6127-4C4B-96A3-72103DD8334C}" destId="{55532A38-D7C2-40D7-B20B-913A58854208}" srcOrd="4" destOrd="0" presId="urn:microsoft.com/office/officeart/2008/layout/LinedList"/>
    <dgm:cxn modelId="{76A60157-D5B3-4497-99C2-3098CAF1A623}" type="presParOf" srcId="{D1EE8591-6127-4C4B-96A3-72103DD8334C}" destId="{0E8C916C-8922-4F28-A04D-6E1B67C9E4DF}" srcOrd="5" destOrd="0" presId="urn:microsoft.com/office/officeart/2008/layout/LinedList"/>
    <dgm:cxn modelId="{909246E9-635E-4BEC-9938-8698D72A6E1C}" type="presParOf" srcId="{0E8C916C-8922-4F28-A04D-6E1B67C9E4DF}" destId="{20364B35-8C41-438A-951F-95FDEBD33229}" srcOrd="0" destOrd="0" presId="urn:microsoft.com/office/officeart/2008/layout/LinedList"/>
    <dgm:cxn modelId="{F3D52F3A-A167-4BAB-B53C-B68606E28B3D}" type="presParOf" srcId="{0E8C916C-8922-4F28-A04D-6E1B67C9E4DF}" destId="{19F52CA2-F848-41E2-B4F6-CA7168DBA31A}" srcOrd="1" destOrd="0" presId="urn:microsoft.com/office/officeart/2008/layout/LinedList"/>
    <dgm:cxn modelId="{1F00E588-EB96-4BD3-8635-287A963EFA35}" type="presParOf" srcId="{D1EE8591-6127-4C4B-96A3-72103DD8334C}" destId="{D62351EE-F87B-460D-BF47-AD6B8A048A36}" srcOrd="6" destOrd="0" presId="urn:microsoft.com/office/officeart/2008/layout/LinedList"/>
    <dgm:cxn modelId="{CA980739-52D9-4EB7-9A08-69A0EA0ADBF5}" type="presParOf" srcId="{D1EE8591-6127-4C4B-96A3-72103DD8334C}" destId="{4E43B7C3-B323-40B8-93E7-7F269818BDCC}" srcOrd="7" destOrd="0" presId="urn:microsoft.com/office/officeart/2008/layout/LinedList"/>
    <dgm:cxn modelId="{44D36AD3-239D-488D-91A7-C56F78F03863}" type="presParOf" srcId="{4E43B7C3-B323-40B8-93E7-7F269818BDCC}" destId="{AD677093-781A-4525-B3C0-209D823C95DC}" srcOrd="0" destOrd="0" presId="urn:microsoft.com/office/officeart/2008/layout/LinedList"/>
    <dgm:cxn modelId="{A9447594-2279-40C3-B1DE-3861D14950A4}" type="presParOf" srcId="{4E43B7C3-B323-40B8-93E7-7F269818BDCC}" destId="{4B8C71CC-39B0-4D03-9537-0F89871D93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49F57-E887-4BF5-B640-77970EA1FC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A33B8C-45D3-471D-8162-CB5D410A273F}">
      <dgm:prSet/>
      <dgm:spPr/>
      <dgm:t>
        <a:bodyPr/>
        <a:lstStyle/>
        <a:p>
          <a:r>
            <a:rPr lang="en-US" dirty="0"/>
            <a:t>Collection of conceptual tools for describing data, data relationships, semantics, and consistency constraints</a:t>
          </a:r>
        </a:p>
      </dgm:t>
    </dgm:pt>
    <dgm:pt modelId="{DB54A2F8-EED5-4854-9120-EAC888BDD9A8}" type="parTrans" cxnId="{D78B46CD-5FF9-468E-9A5C-23B634D77B76}">
      <dgm:prSet/>
      <dgm:spPr/>
      <dgm:t>
        <a:bodyPr/>
        <a:lstStyle/>
        <a:p>
          <a:endParaRPr lang="en-US"/>
        </a:p>
      </dgm:t>
    </dgm:pt>
    <dgm:pt modelId="{2307A949-4F86-4370-AD40-09DFA1BDF4B9}" type="sibTrans" cxnId="{D78B46CD-5FF9-468E-9A5C-23B634D77B76}">
      <dgm:prSet/>
      <dgm:spPr/>
      <dgm:t>
        <a:bodyPr/>
        <a:lstStyle/>
        <a:p>
          <a:endParaRPr lang="en-US"/>
        </a:p>
      </dgm:t>
    </dgm:pt>
    <dgm:pt modelId="{B5B1D1E1-E725-4B32-AC17-24D15B02E964}">
      <dgm:prSet/>
      <dgm:spPr/>
      <dgm:t>
        <a:bodyPr/>
        <a:lstStyle/>
        <a:p>
          <a:r>
            <a:rPr lang="en-US"/>
            <a:t>Representation of data structures required for a database that is used for expressing and communicating business requirements</a:t>
          </a:r>
        </a:p>
      </dgm:t>
    </dgm:pt>
    <dgm:pt modelId="{50C8E59D-89D9-4EB0-A8EF-FB2CCACC4C91}" type="parTrans" cxnId="{60A6FBDF-EF9B-4F54-B557-2FC3ECCA875D}">
      <dgm:prSet/>
      <dgm:spPr/>
      <dgm:t>
        <a:bodyPr/>
        <a:lstStyle/>
        <a:p>
          <a:endParaRPr lang="en-US"/>
        </a:p>
      </dgm:t>
    </dgm:pt>
    <dgm:pt modelId="{82A1F8C9-3087-4E74-80AE-E3C3DDCCA5A2}" type="sibTrans" cxnId="{60A6FBDF-EF9B-4F54-B557-2FC3ECCA875D}">
      <dgm:prSet/>
      <dgm:spPr/>
      <dgm:t>
        <a:bodyPr/>
        <a:lstStyle/>
        <a:p>
          <a:endParaRPr lang="en-US"/>
        </a:p>
      </dgm:t>
    </dgm:pt>
    <dgm:pt modelId="{3BFF6AE6-9C3C-4A74-A1B2-0071349955A9}">
      <dgm:prSet/>
      <dgm:spPr/>
      <dgm:t>
        <a:bodyPr/>
        <a:lstStyle/>
        <a:p>
          <a:r>
            <a:rPr lang="en-US"/>
            <a:t>Visually representative of the nature of the data, the business rules governing the data, and how it will be organized in the database</a:t>
          </a:r>
        </a:p>
      </dgm:t>
    </dgm:pt>
    <dgm:pt modelId="{CBCC6AC6-6E89-476D-92DD-DD3444EC3229}" type="parTrans" cxnId="{1901DC34-37CB-4B00-946C-C19CD1240A21}">
      <dgm:prSet/>
      <dgm:spPr/>
      <dgm:t>
        <a:bodyPr/>
        <a:lstStyle/>
        <a:p>
          <a:endParaRPr lang="en-US"/>
        </a:p>
      </dgm:t>
    </dgm:pt>
    <dgm:pt modelId="{DDED36E4-FA89-4679-860B-B118BF4544A9}" type="sibTrans" cxnId="{1901DC34-37CB-4B00-946C-C19CD1240A21}">
      <dgm:prSet/>
      <dgm:spPr/>
      <dgm:t>
        <a:bodyPr/>
        <a:lstStyle/>
        <a:p>
          <a:endParaRPr lang="en-US"/>
        </a:p>
      </dgm:t>
    </dgm:pt>
    <dgm:pt modelId="{660F6E65-B127-4F58-8671-F78AB787700A}" type="pres">
      <dgm:prSet presAssocID="{41C49F57-E887-4BF5-B640-77970EA1FC5E}" presName="vert0" presStyleCnt="0">
        <dgm:presLayoutVars>
          <dgm:dir/>
          <dgm:animOne val="branch"/>
          <dgm:animLvl val="lvl"/>
        </dgm:presLayoutVars>
      </dgm:prSet>
      <dgm:spPr/>
    </dgm:pt>
    <dgm:pt modelId="{8DC6DC47-9366-4759-A0B5-4577DFF56D39}" type="pres">
      <dgm:prSet presAssocID="{C2A33B8C-45D3-471D-8162-CB5D410A273F}" presName="thickLine" presStyleLbl="alignNode1" presStyleIdx="0" presStyleCnt="3"/>
      <dgm:spPr/>
    </dgm:pt>
    <dgm:pt modelId="{19B6E2A6-D68D-4425-924C-13FF697671B0}" type="pres">
      <dgm:prSet presAssocID="{C2A33B8C-45D3-471D-8162-CB5D410A273F}" presName="horz1" presStyleCnt="0"/>
      <dgm:spPr/>
    </dgm:pt>
    <dgm:pt modelId="{04A6ADB9-5D01-4568-BE40-C60D556A461A}" type="pres">
      <dgm:prSet presAssocID="{C2A33B8C-45D3-471D-8162-CB5D410A273F}" presName="tx1" presStyleLbl="revTx" presStyleIdx="0" presStyleCnt="3"/>
      <dgm:spPr/>
    </dgm:pt>
    <dgm:pt modelId="{86EDFCC9-6E26-4957-8392-9031163EADB0}" type="pres">
      <dgm:prSet presAssocID="{C2A33B8C-45D3-471D-8162-CB5D410A273F}" presName="vert1" presStyleCnt="0"/>
      <dgm:spPr/>
    </dgm:pt>
    <dgm:pt modelId="{D658ABAD-5C8B-4D11-A88E-57DCD4EE4E2E}" type="pres">
      <dgm:prSet presAssocID="{B5B1D1E1-E725-4B32-AC17-24D15B02E964}" presName="thickLine" presStyleLbl="alignNode1" presStyleIdx="1" presStyleCnt="3"/>
      <dgm:spPr/>
    </dgm:pt>
    <dgm:pt modelId="{6FF41F60-34BE-4D9C-B885-C4842CCC04B1}" type="pres">
      <dgm:prSet presAssocID="{B5B1D1E1-E725-4B32-AC17-24D15B02E964}" presName="horz1" presStyleCnt="0"/>
      <dgm:spPr/>
    </dgm:pt>
    <dgm:pt modelId="{B1FBE644-86D4-43F2-92BE-263199882CAC}" type="pres">
      <dgm:prSet presAssocID="{B5B1D1E1-E725-4B32-AC17-24D15B02E964}" presName="tx1" presStyleLbl="revTx" presStyleIdx="1" presStyleCnt="3"/>
      <dgm:spPr/>
    </dgm:pt>
    <dgm:pt modelId="{D4E10D2A-EECB-42AE-AEF7-E80CF4B2E862}" type="pres">
      <dgm:prSet presAssocID="{B5B1D1E1-E725-4B32-AC17-24D15B02E964}" presName="vert1" presStyleCnt="0"/>
      <dgm:spPr/>
    </dgm:pt>
    <dgm:pt modelId="{48654461-01A3-48B5-84F1-00CDD28E3EA1}" type="pres">
      <dgm:prSet presAssocID="{3BFF6AE6-9C3C-4A74-A1B2-0071349955A9}" presName="thickLine" presStyleLbl="alignNode1" presStyleIdx="2" presStyleCnt="3"/>
      <dgm:spPr/>
    </dgm:pt>
    <dgm:pt modelId="{9A58CD8D-12BD-43CF-BEFF-DA8C6B688761}" type="pres">
      <dgm:prSet presAssocID="{3BFF6AE6-9C3C-4A74-A1B2-0071349955A9}" presName="horz1" presStyleCnt="0"/>
      <dgm:spPr/>
    </dgm:pt>
    <dgm:pt modelId="{B6EAC05A-CA6C-49E3-A9D3-7F81711BD5DF}" type="pres">
      <dgm:prSet presAssocID="{3BFF6AE6-9C3C-4A74-A1B2-0071349955A9}" presName="tx1" presStyleLbl="revTx" presStyleIdx="2" presStyleCnt="3"/>
      <dgm:spPr/>
    </dgm:pt>
    <dgm:pt modelId="{795F55EB-C327-47C5-9AB2-F7B6F0F6B65B}" type="pres">
      <dgm:prSet presAssocID="{3BFF6AE6-9C3C-4A74-A1B2-0071349955A9}" presName="vert1" presStyleCnt="0"/>
      <dgm:spPr/>
    </dgm:pt>
  </dgm:ptLst>
  <dgm:cxnLst>
    <dgm:cxn modelId="{4C2E1C1F-5872-4479-BC49-F49DD489EA64}" type="presOf" srcId="{41C49F57-E887-4BF5-B640-77970EA1FC5E}" destId="{660F6E65-B127-4F58-8671-F78AB787700A}" srcOrd="0" destOrd="0" presId="urn:microsoft.com/office/officeart/2008/layout/LinedList"/>
    <dgm:cxn modelId="{1901DC34-37CB-4B00-946C-C19CD1240A21}" srcId="{41C49F57-E887-4BF5-B640-77970EA1FC5E}" destId="{3BFF6AE6-9C3C-4A74-A1B2-0071349955A9}" srcOrd="2" destOrd="0" parTransId="{CBCC6AC6-6E89-476D-92DD-DD3444EC3229}" sibTransId="{DDED36E4-FA89-4679-860B-B118BF4544A9}"/>
    <dgm:cxn modelId="{5B56466D-A7F0-4EC5-B5E6-4C0D0586B24A}" type="presOf" srcId="{B5B1D1E1-E725-4B32-AC17-24D15B02E964}" destId="{B1FBE644-86D4-43F2-92BE-263199882CAC}" srcOrd="0" destOrd="0" presId="urn:microsoft.com/office/officeart/2008/layout/LinedList"/>
    <dgm:cxn modelId="{D3F82E50-F7EE-452C-98DD-CEBECCFA42E2}" type="presOf" srcId="{C2A33B8C-45D3-471D-8162-CB5D410A273F}" destId="{04A6ADB9-5D01-4568-BE40-C60D556A461A}" srcOrd="0" destOrd="0" presId="urn:microsoft.com/office/officeart/2008/layout/LinedList"/>
    <dgm:cxn modelId="{73C35571-F87D-457F-AE35-17D0DF7AAC01}" type="presOf" srcId="{3BFF6AE6-9C3C-4A74-A1B2-0071349955A9}" destId="{B6EAC05A-CA6C-49E3-A9D3-7F81711BD5DF}" srcOrd="0" destOrd="0" presId="urn:microsoft.com/office/officeart/2008/layout/LinedList"/>
    <dgm:cxn modelId="{D78B46CD-5FF9-468E-9A5C-23B634D77B76}" srcId="{41C49F57-E887-4BF5-B640-77970EA1FC5E}" destId="{C2A33B8C-45D3-471D-8162-CB5D410A273F}" srcOrd="0" destOrd="0" parTransId="{DB54A2F8-EED5-4854-9120-EAC888BDD9A8}" sibTransId="{2307A949-4F86-4370-AD40-09DFA1BDF4B9}"/>
    <dgm:cxn modelId="{60A6FBDF-EF9B-4F54-B557-2FC3ECCA875D}" srcId="{41C49F57-E887-4BF5-B640-77970EA1FC5E}" destId="{B5B1D1E1-E725-4B32-AC17-24D15B02E964}" srcOrd="1" destOrd="0" parTransId="{50C8E59D-89D9-4EB0-A8EF-FB2CCACC4C91}" sibTransId="{82A1F8C9-3087-4E74-80AE-E3C3DDCCA5A2}"/>
    <dgm:cxn modelId="{F574AE85-2251-4F2B-B526-1576C5831ACB}" type="presParOf" srcId="{660F6E65-B127-4F58-8671-F78AB787700A}" destId="{8DC6DC47-9366-4759-A0B5-4577DFF56D39}" srcOrd="0" destOrd="0" presId="urn:microsoft.com/office/officeart/2008/layout/LinedList"/>
    <dgm:cxn modelId="{89F463BE-DEAD-4162-99BF-1568E2DD3F47}" type="presParOf" srcId="{660F6E65-B127-4F58-8671-F78AB787700A}" destId="{19B6E2A6-D68D-4425-924C-13FF697671B0}" srcOrd="1" destOrd="0" presId="urn:microsoft.com/office/officeart/2008/layout/LinedList"/>
    <dgm:cxn modelId="{EA514CCA-D262-47AE-8B61-B6848D0A41D4}" type="presParOf" srcId="{19B6E2A6-D68D-4425-924C-13FF697671B0}" destId="{04A6ADB9-5D01-4568-BE40-C60D556A461A}" srcOrd="0" destOrd="0" presId="urn:microsoft.com/office/officeart/2008/layout/LinedList"/>
    <dgm:cxn modelId="{FE319163-7481-4106-879A-75D1B580C88F}" type="presParOf" srcId="{19B6E2A6-D68D-4425-924C-13FF697671B0}" destId="{86EDFCC9-6E26-4957-8392-9031163EADB0}" srcOrd="1" destOrd="0" presId="urn:microsoft.com/office/officeart/2008/layout/LinedList"/>
    <dgm:cxn modelId="{A3DEA3B4-D550-4CC9-A3CF-7D88B9B1254F}" type="presParOf" srcId="{660F6E65-B127-4F58-8671-F78AB787700A}" destId="{D658ABAD-5C8B-4D11-A88E-57DCD4EE4E2E}" srcOrd="2" destOrd="0" presId="urn:microsoft.com/office/officeart/2008/layout/LinedList"/>
    <dgm:cxn modelId="{19CEC3DE-EB92-4FDF-9056-E45721107088}" type="presParOf" srcId="{660F6E65-B127-4F58-8671-F78AB787700A}" destId="{6FF41F60-34BE-4D9C-B885-C4842CCC04B1}" srcOrd="3" destOrd="0" presId="urn:microsoft.com/office/officeart/2008/layout/LinedList"/>
    <dgm:cxn modelId="{A446EAA0-5F5A-423D-8AAF-341127E165AD}" type="presParOf" srcId="{6FF41F60-34BE-4D9C-B885-C4842CCC04B1}" destId="{B1FBE644-86D4-43F2-92BE-263199882CAC}" srcOrd="0" destOrd="0" presId="urn:microsoft.com/office/officeart/2008/layout/LinedList"/>
    <dgm:cxn modelId="{C8A7C2E1-76A5-47E5-89FE-6CCD5775DA1B}" type="presParOf" srcId="{6FF41F60-34BE-4D9C-B885-C4842CCC04B1}" destId="{D4E10D2A-EECB-42AE-AEF7-E80CF4B2E862}" srcOrd="1" destOrd="0" presId="urn:microsoft.com/office/officeart/2008/layout/LinedList"/>
    <dgm:cxn modelId="{39CE1FE9-0886-4E3C-8727-8B81E681D9F8}" type="presParOf" srcId="{660F6E65-B127-4F58-8671-F78AB787700A}" destId="{48654461-01A3-48B5-84F1-00CDD28E3EA1}" srcOrd="4" destOrd="0" presId="urn:microsoft.com/office/officeart/2008/layout/LinedList"/>
    <dgm:cxn modelId="{466F8AC4-3E3E-4D6A-8638-95EDFEEE8880}" type="presParOf" srcId="{660F6E65-B127-4F58-8671-F78AB787700A}" destId="{9A58CD8D-12BD-43CF-BEFF-DA8C6B688761}" srcOrd="5" destOrd="0" presId="urn:microsoft.com/office/officeart/2008/layout/LinedList"/>
    <dgm:cxn modelId="{EE199CDB-5D1B-4260-9527-1773ABEC11C0}" type="presParOf" srcId="{9A58CD8D-12BD-43CF-BEFF-DA8C6B688761}" destId="{B6EAC05A-CA6C-49E3-A9D3-7F81711BD5DF}" srcOrd="0" destOrd="0" presId="urn:microsoft.com/office/officeart/2008/layout/LinedList"/>
    <dgm:cxn modelId="{71E3DC6F-F158-4E8F-BCA7-261B8104378F}" type="presParOf" srcId="{9A58CD8D-12BD-43CF-BEFF-DA8C6B688761}" destId="{795F55EB-C327-47C5-9AB2-F7B6F0F6B6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5A946E-F020-4CA0-838B-3230DFCE53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654344F-BB91-4588-B372-673A5735BDDC}">
      <dgm:prSet phldrT="[Text]" custT="1"/>
      <dgm:spPr/>
      <dgm:t>
        <a:bodyPr/>
        <a:lstStyle/>
        <a:p>
          <a:pPr>
            <a:spcAft>
              <a:spcPts val="0"/>
            </a:spcAft>
          </a:pPr>
          <a:endParaRPr lang="en-US" sz="4000" dirty="0"/>
        </a:p>
        <a:p>
          <a:pPr>
            <a:spcAft>
              <a:spcPts val="0"/>
            </a:spcAft>
          </a:pPr>
          <a:endParaRPr lang="en-US" sz="4000" dirty="0"/>
        </a:p>
        <a:p>
          <a:pPr>
            <a:spcAft>
              <a:spcPts val="0"/>
            </a:spcAft>
          </a:pPr>
          <a:r>
            <a:rPr lang="en-US" sz="4000" dirty="0"/>
            <a:t>Physical</a:t>
          </a:r>
        </a:p>
        <a:p>
          <a:pPr>
            <a:spcAft>
              <a:spcPts val="0"/>
            </a:spcAft>
          </a:pPr>
          <a:r>
            <a:rPr lang="en-US" sz="2400" dirty="0"/>
            <a:t>Designing database</a:t>
          </a:r>
        </a:p>
        <a:p>
          <a:pPr>
            <a:spcAft>
              <a:spcPts val="0"/>
            </a:spcAft>
          </a:pPr>
          <a:r>
            <a:rPr lang="en-US" sz="2400" dirty="0"/>
            <a:t>specific elements</a:t>
          </a:r>
        </a:p>
      </dgm:t>
    </dgm:pt>
    <dgm:pt modelId="{55B62498-3477-4622-B5B6-9D63ED53184F}" type="parTrans" cxnId="{CD4931D7-9C7D-4521-A7A5-0EF7C6286833}">
      <dgm:prSet/>
      <dgm:spPr/>
      <dgm:t>
        <a:bodyPr/>
        <a:lstStyle/>
        <a:p>
          <a:endParaRPr lang="en-US"/>
        </a:p>
      </dgm:t>
    </dgm:pt>
    <dgm:pt modelId="{0846CB7A-F445-4759-959C-07EB4788D47D}" type="sibTrans" cxnId="{CD4931D7-9C7D-4521-A7A5-0EF7C6286833}">
      <dgm:prSet/>
      <dgm:spPr/>
      <dgm:t>
        <a:bodyPr/>
        <a:lstStyle/>
        <a:p>
          <a:endParaRPr lang="en-US"/>
        </a:p>
      </dgm:t>
    </dgm:pt>
    <dgm:pt modelId="{260A2741-083F-4C42-B605-052294DD4C3B}">
      <dgm:prSet phldrT="[Text]" custT="1"/>
      <dgm:spPr/>
      <dgm:t>
        <a:bodyPr/>
        <a:lstStyle/>
        <a:p>
          <a:r>
            <a:rPr lang="en-US" sz="4000" dirty="0"/>
            <a:t>Logical</a:t>
          </a:r>
        </a:p>
        <a:p>
          <a:r>
            <a:rPr lang="en-US" sz="2400" dirty="0"/>
            <a:t>Establishing a structure for the data</a:t>
          </a:r>
        </a:p>
      </dgm:t>
    </dgm:pt>
    <dgm:pt modelId="{BC4EF358-1149-4CB0-BA83-7F06F970DB86}" type="parTrans" cxnId="{038615C3-A20B-499B-8D71-8832A820B731}">
      <dgm:prSet/>
      <dgm:spPr/>
      <dgm:t>
        <a:bodyPr/>
        <a:lstStyle/>
        <a:p>
          <a:endParaRPr lang="en-US"/>
        </a:p>
      </dgm:t>
    </dgm:pt>
    <dgm:pt modelId="{708EAD3C-A6CE-40DC-BC9C-C2A9BEC12CA5}" type="sibTrans" cxnId="{038615C3-A20B-499B-8D71-8832A820B731}">
      <dgm:prSet/>
      <dgm:spPr/>
      <dgm:t>
        <a:bodyPr/>
        <a:lstStyle/>
        <a:p>
          <a:endParaRPr lang="en-US"/>
        </a:p>
      </dgm:t>
    </dgm:pt>
    <dgm:pt modelId="{6C0DE4DF-3B07-4E65-8B60-65B0638A84C1}">
      <dgm:prSet phldrT="[Text]" custT="1"/>
      <dgm:spPr/>
      <dgm:t>
        <a:bodyPr/>
        <a:lstStyle/>
        <a:p>
          <a:r>
            <a:rPr lang="en-US" sz="4000" dirty="0"/>
            <a:t>Conceptual</a:t>
          </a:r>
        </a:p>
        <a:p>
          <a:r>
            <a:rPr lang="en-US" sz="2400" dirty="0"/>
            <a:t>Identifying and grouping data</a:t>
          </a:r>
        </a:p>
      </dgm:t>
    </dgm:pt>
    <dgm:pt modelId="{7D452127-DD03-4BCB-9A3C-969F4A3F2F50}" type="parTrans" cxnId="{CC9A30AB-0301-45BF-8E5F-2823530B7A61}">
      <dgm:prSet/>
      <dgm:spPr/>
      <dgm:t>
        <a:bodyPr/>
        <a:lstStyle/>
        <a:p>
          <a:endParaRPr lang="en-US"/>
        </a:p>
      </dgm:t>
    </dgm:pt>
    <dgm:pt modelId="{5C89BC37-0E04-4ECE-B446-850F187ADA8C}" type="sibTrans" cxnId="{CC9A30AB-0301-45BF-8E5F-2823530B7A61}">
      <dgm:prSet/>
      <dgm:spPr/>
      <dgm:t>
        <a:bodyPr/>
        <a:lstStyle/>
        <a:p>
          <a:endParaRPr lang="en-US"/>
        </a:p>
      </dgm:t>
    </dgm:pt>
    <dgm:pt modelId="{2C62A22A-D35D-4949-86E2-1B58168B902A}" type="pres">
      <dgm:prSet presAssocID="{C55A946E-F020-4CA0-838B-3230DFCE53CF}" presName="Name0" presStyleCnt="0">
        <dgm:presLayoutVars>
          <dgm:dir/>
          <dgm:animLvl val="lvl"/>
          <dgm:resizeHandles val="exact"/>
        </dgm:presLayoutVars>
      </dgm:prSet>
      <dgm:spPr/>
    </dgm:pt>
    <dgm:pt modelId="{AF50CC4B-5E1A-428D-B4B4-7ECD4B8B2F3B}" type="pres">
      <dgm:prSet presAssocID="{0654344F-BB91-4588-B372-673A5735BDDC}" presName="Name8" presStyleCnt="0"/>
      <dgm:spPr/>
    </dgm:pt>
    <dgm:pt modelId="{9C32E16D-E0C9-472E-A408-3DF3A5AAE5BD}" type="pres">
      <dgm:prSet presAssocID="{0654344F-BB91-4588-B372-673A5735BDDC}" presName="level" presStyleLbl="node1" presStyleIdx="0" presStyleCnt="3" custScaleY="149664">
        <dgm:presLayoutVars>
          <dgm:chMax val="1"/>
          <dgm:bulletEnabled val="1"/>
        </dgm:presLayoutVars>
      </dgm:prSet>
      <dgm:spPr/>
    </dgm:pt>
    <dgm:pt modelId="{E5C9962F-08AF-4973-B46C-1F258153AA4D}" type="pres">
      <dgm:prSet presAssocID="{0654344F-BB91-4588-B372-673A5735BDD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4F468D-3397-4BF3-9F6A-2C3F29AC589A}" type="pres">
      <dgm:prSet presAssocID="{260A2741-083F-4C42-B605-052294DD4C3B}" presName="Name8" presStyleCnt="0"/>
      <dgm:spPr/>
    </dgm:pt>
    <dgm:pt modelId="{276B1E3E-C7CF-48A5-8DD0-ABC38BE7DF4F}" type="pres">
      <dgm:prSet presAssocID="{260A2741-083F-4C42-B605-052294DD4C3B}" presName="level" presStyleLbl="node1" presStyleIdx="1" presStyleCnt="3">
        <dgm:presLayoutVars>
          <dgm:chMax val="1"/>
          <dgm:bulletEnabled val="1"/>
        </dgm:presLayoutVars>
      </dgm:prSet>
      <dgm:spPr/>
    </dgm:pt>
    <dgm:pt modelId="{6071EF55-00AF-47CB-826C-ECE8F39B3D94}" type="pres">
      <dgm:prSet presAssocID="{260A2741-083F-4C42-B605-052294DD4C3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7E23C22-7C4E-43DC-BB3A-E0E5FCC5C757}" type="pres">
      <dgm:prSet presAssocID="{6C0DE4DF-3B07-4E65-8B60-65B0638A84C1}" presName="Name8" presStyleCnt="0"/>
      <dgm:spPr/>
    </dgm:pt>
    <dgm:pt modelId="{56AF9667-B0E4-4A78-8EC1-F6BE207D4B05}" type="pres">
      <dgm:prSet presAssocID="{6C0DE4DF-3B07-4E65-8B60-65B0638A84C1}" presName="level" presStyleLbl="node1" presStyleIdx="2" presStyleCnt="3">
        <dgm:presLayoutVars>
          <dgm:chMax val="1"/>
          <dgm:bulletEnabled val="1"/>
        </dgm:presLayoutVars>
      </dgm:prSet>
      <dgm:spPr/>
    </dgm:pt>
    <dgm:pt modelId="{ECB9B9E6-A38B-490C-8AB3-F3C4278EBD3A}" type="pres">
      <dgm:prSet presAssocID="{6C0DE4DF-3B07-4E65-8B60-65B0638A84C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0A84302-BA73-451A-9694-D03F24E99C14}" type="presOf" srcId="{6C0DE4DF-3B07-4E65-8B60-65B0638A84C1}" destId="{ECB9B9E6-A38B-490C-8AB3-F3C4278EBD3A}" srcOrd="1" destOrd="0" presId="urn:microsoft.com/office/officeart/2005/8/layout/pyramid1"/>
    <dgm:cxn modelId="{15A29818-1A42-4AC4-8AAE-516417313FBD}" type="presOf" srcId="{C55A946E-F020-4CA0-838B-3230DFCE53CF}" destId="{2C62A22A-D35D-4949-86E2-1B58168B902A}" srcOrd="0" destOrd="0" presId="urn:microsoft.com/office/officeart/2005/8/layout/pyramid1"/>
    <dgm:cxn modelId="{111FF420-0258-4FD8-9CC4-A9285EB432D3}" type="presOf" srcId="{6C0DE4DF-3B07-4E65-8B60-65B0638A84C1}" destId="{56AF9667-B0E4-4A78-8EC1-F6BE207D4B05}" srcOrd="0" destOrd="0" presId="urn:microsoft.com/office/officeart/2005/8/layout/pyramid1"/>
    <dgm:cxn modelId="{8AC9C657-C2EA-42E9-A074-A328C1355232}" type="presOf" srcId="{0654344F-BB91-4588-B372-673A5735BDDC}" destId="{9C32E16D-E0C9-472E-A408-3DF3A5AAE5BD}" srcOrd="0" destOrd="0" presId="urn:microsoft.com/office/officeart/2005/8/layout/pyramid1"/>
    <dgm:cxn modelId="{D3AD1859-6122-4F56-B09F-6D08A877AF74}" type="presOf" srcId="{0654344F-BB91-4588-B372-673A5735BDDC}" destId="{E5C9962F-08AF-4973-B46C-1F258153AA4D}" srcOrd="1" destOrd="0" presId="urn:microsoft.com/office/officeart/2005/8/layout/pyramid1"/>
    <dgm:cxn modelId="{71313186-310C-4360-84CE-BED36FBBDB16}" type="presOf" srcId="{260A2741-083F-4C42-B605-052294DD4C3B}" destId="{276B1E3E-C7CF-48A5-8DD0-ABC38BE7DF4F}" srcOrd="0" destOrd="0" presId="urn:microsoft.com/office/officeart/2005/8/layout/pyramid1"/>
    <dgm:cxn modelId="{CC9A30AB-0301-45BF-8E5F-2823530B7A61}" srcId="{C55A946E-F020-4CA0-838B-3230DFCE53CF}" destId="{6C0DE4DF-3B07-4E65-8B60-65B0638A84C1}" srcOrd="2" destOrd="0" parTransId="{7D452127-DD03-4BCB-9A3C-969F4A3F2F50}" sibTransId="{5C89BC37-0E04-4ECE-B446-850F187ADA8C}"/>
    <dgm:cxn modelId="{C69AB0B0-B0DB-44A9-8EED-B75CD6381A98}" type="presOf" srcId="{260A2741-083F-4C42-B605-052294DD4C3B}" destId="{6071EF55-00AF-47CB-826C-ECE8F39B3D94}" srcOrd="1" destOrd="0" presId="urn:microsoft.com/office/officeart/2005/8/layout/pyramid1"/>
    <dgm:cxn modelId="{038615C3-A20B-499B-8D71-8832A820B731}" srcId="{C55A946E-F020-4CA0-838B-3230DFCE53CF}" destId="{260A2741-083F-4C42-B605-052294DD4C3B}" srcOrd="1" destOrd="0" parTransId="{BC4EF358-1149-4CB0-BA83-7F06F970DB86}" sibTransId="{708EAD3C-A6CE-40DC-BC9C-C2A9BEC12CA5}"/>
    <dgm:cxn modelId="{CD4931D7-9C7D-4521-A7A5-0EF7C6286833}" srcId="{C55A946E-F020-4CA0-838B-3230DFCE53CF}" destId="{0654344F-BB91-4588-B372-673A5735BDDC}" srcOrd="0" destOrd="0" parTransId="{55B62498-3477-4622-B5B6-9D63ED53184F}" sibTransId="{0846CB7A-F445-4759-959C-07EB4788D47D}"/>
    <dgm:cxn modelId="{57683F6E-4B52-417D-8C51-D96A6F228A7A}" type="presParOf" srcId="{2C62A22A-D35D-4949-86E2-1B58168B902A}" destId="{AF50CC4B-5E1A-428D-B4B4-7ECD4B8B2F3B}" srcOrd="0" destOrd="0" presId="urn:microsoft.com/office/officeart/2005/8/layout/pyramid1"/>
    <dgm:cxn modelId="{921C307F-CD18-41B4-8ECC-B7A8F5850199}" type="presParOf" srcId="{AF50CC4B-5E1A-428D-B4B4-7ECD4B8B2F3B}" destId="{9C32E16D-E0C9-472E-A408-3DF3A5AAE5BD}" srcOrd="0" destOrd="0" presId="urn:microsoft.com/office/officeart/2005/8/layout/pyramid1"/>
    <dgm:cxn modelId="{0B1C3E63-CB32-461C-9A7D-3D538A487B59}" type="presParOf" srcId="{AF50CC4B-5E1A-428D-B4B4-7ECD4B8B2F3B}" destId="{E5C9962F-08AF-4973-B46C-1F258153AA4D}" srcOrd="1" destOrd="0" presId="urn:microsoft.com/office/officeart/2005/8/layout/pyramid1"/>
    <dgm:cxn modelId="{3D097FB9-33B0-493B-AB2C-2940E3C98685}" type="presParOf" srcId="{2C62A22A-D35D-4949-86E2-1B58168B902A}" destId="{084F468D-3397-4BF3-9F6A-2C3F29AC589A}" srcOrd="1" destOrd="0" presId="urn:microsoft.com/office/officeart/2005/8/layout/pyramid1"/>
    <dgm:cxn modelId="{FA1D5D30-2F56-4053-BEF4-8D9D171CF43F}" type="presParOf" srcId="{084F468D-3397-4BF3-9F6A-2C3F29AC589A}" destId="{276B1E3E-C7CF-48A5-8DD0-ABC38BE7DF4F}" srcOrd="0" destOrd="0" presId="urn:microsoft.com/office/officeart/2005/8/layout/pyramid1"/>
    <dgm:cxn modelId="{7A506688-F525-40F1-9555-39CBB1A185E9}" type="presParOf" srcId="{084F468D-3397-4BF3-9F6A-2C3F29AC589A}" destId="{6071EF55-00AF-47CB-826C-ECE8F39B3D94}" srcOrd="1" destOrd="0" presId="urn:microsoft.com/office/officeart/2005/8/layout/pyramid1"/>
    <dgm:cxn modelId="{BB0E66B6-C8B4-4EE1-B47B-A2FC060A9FA2}" type="presParOf" srcId="{2C62A22A-D35D-4949-86E2-1B58168B902A}" destId="{67E23C22-7C4E-43DC-BB3A-E0E5FCC5C757}" srcOrd="2" destOrd="0" presId="urn:microsoft.com/office/officeart/2005/8/layout/pyramid1"/>
    <dgm:cxn modelId="{A7CB84C0-2DC1-4B45-BD51-BC74815FBC82}" type="presParOf" srcId="{67E23C22-7C4E-43DC-BB3A-E0E5FCC5C757}" destId="{56AF9667-B0E4-4A78-8EC1-F6BE207D4B05}" srcOrd="0" destOrd="0" presId="urn:microsoft.com/office/officeart/2005/8/layout/pyramid1"/>
    <dgm:cxn modelId="{545B2518-67F1-4EAA-9DD0-43EEFA7CC175}" type="presParOf" srcId="{67E23C22-7C4E-43DC-BB3A-E0E5FCC5C757}" destId="{ECB9B9E6-A38B-490C-8AB3-F3C4278EBD3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6A420B-D393-498A-A6DE-0BA7E6481A5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E30140-B0BD-48C5-B89B-F5751D17E01F}">
      <dgm:prSet/>
      <dgm:spPr/>
      <dgm:t>
        <a:bodyPr/>
        <a:lstStyle/>
        <a:p>
          <a:r>
            <a:rPr lang="en-US"/>
            <a:t>Conceptual</a:t>
          </a:r>
        </a:p>
      </dgm:t>
    </dgm:pt>
    <dgm:pt modelId="{EDF7E661-254D-45AB-8284-46476F7F2273}" type="parTrans" cxnId="{9C4BD635-AB9E-4ADD-BF79-471FEB739B10}">
      <dgm:prSet/>
      <dgm:spPr/>
      <dgm:t>
        <a:bodyPr/>
        <a:lstStyle/>
        <a:p>
          <a:endParaRPr lang="en-US"/>
        </a:p>
      </dgm:t>
    </dgm:pt>
    <dgm:pt modelId="{31C59C2E-149E-46FD-B767-42651B7754BB}" type="sibTrans" cxnId="{9C4BD635-AB9E-4ADD-BF79-471FEB739B10}">
      <dgm:prSet/>
      <dgm:spPr/>
      <dgm:t>
        <a:bodyPr/>
        <a:lstStyle/>
        <a:p>
          <a:endParaRPr lang="en-US"/>
        </a:p>
      </dgm:t>
    </dgm:pt>
    <dgm:pt modelId="{E5B192A9-D457-4936-82CF-50EC99B7A498}">
      <dgm:prSet/>
      <dgm:spPr/>
      <dgm:t>
        <a:bodyPr/>
        <a:lstStyle/>
        <a:p>
          <a:r>
            <a:rPr lang="en-US" b="0" i="0" dirty="0"/>
            <a:t>High-level overview of the system, focusing on the entities and their relationships. Commonly represented using Entity-Relationship Diagrams (ERDs).</a:t>
          </a:r>
          <a:endParaRPr lang="en-US" dirty="0"/>
        </a:p>
      </dgm:t>
    </dgm:pt>
    <dgm:pt modelId="{F3D9A598-A35D-4DDF-9716-FD0E6F2D3366}" type="parTrans" cxnId="{45F0A998-B478-4564-8310-BA176B623DB5}">
      <dgm:prSet/>
      <dgm:spPr/>
      <dgm:t>
        <a:bodyPr/>
        <a:lstStyle/>
        <a:p>
          <a:endParaRPr lang="en-US"/>
        </a:p>
      </dgm:t>
    </dgm:pt>
    <dgm:pt modelId="{A3592430-84E2-41F9-B086-278934A9C58D}" type="sibTrans" cxnId="{45F0A998-B478-4564-8310-BA176B623DB5}">
      <dgm:prSet/>
      <dgm:spPr/>
      <dgm:t>
        <a:bodyPr/>
        <a:lstStyle/>
        <a:p>
          <a:endParaRPr lang="en-US"/>
        </a:p>
      </dgm:t>
    </dgm:pt>
    <dgm:pt modelId="{3AA8348B-D711-4E7F-9C64-BB3F4EB3A2D7}">
      <dgm:prSet/>
      <dgm:spPr/>
      <dgm:t>
        <a:bodyPr/>
        <a:lstStyle/>
        <a:p>
          <a:r>
            <a:rPr lang="en-US"/>
            <a:t>Logical</a:t>
          </a:r>
        </a:p>
      </dgm:t>
    </dgm:pt>
    <dgm:pt modelId="{0ED97B8B-9980-4E1F-9F14-366B8DE9C285}" type="parTrans" cxnId="{6961E2EA-6414-4AAD-8D1A-D47F3193F002}">
      <dgm:prSet/>
      <dgm:spPr/>
      <dgm:t>
        <a:bodyPr/>
        <a:lstStyle/>
        <a:p>
          <a:endParaRPr lang="en-US"/>
        </a:p>
      </dgm:t>
    </dgm:pt>
    <dgm:pt modelId="{47CCA46C-EB01-4EBA-B74D-B3C2629A191E}" type="sibTrans" cxnId="{6961E2EA-6414-4AAD-8D1A-D47F3193F002}">
      <dgm:prSet/>
      <dgm:spPr/>
      <dgm:t>
        <a:bodyPr/>
        <a:lstStyle/>
        <a:p>
          <a:endParaRPr lang="en-US"/>
        </a:p>
      </dgm:t>
    </dgm:pt>
    <dgm:pt modelId="{2E240127-8115-4BA5-BD7D-17F2AAEFE9C9}">
      <dgm:prSet/>
      <dgm:spPr/>
      <dgm:t>
        <a:bodyPr/>
        <a:lstStyle/>
        <a:p>
          <a:r>
            <a:rPr lang="en-US" b="0" i="0" dirty="0"/>
            <a:t>More detailed than the conceptual model, it includes entities, attributes, and relationships but is independent of any specific database management system (DBMS).</a:t>
          </a:r>
          <a:endParaRPr lang="en-US" dirty="0"/>
        </a:p>
      </dgm:t>
    </dgm:pt>
    <dgm:pt modelId="{BC1D4BF2-E146-49D8-A8C9-6A24FEE9D1FB}" type="parTrans" cxnId="{31AFE54C-2C09-4F94-865E-26C943252A24}">
      <dgm:prSet/>
      <dgm:spPr/>
      <dgm:t>
        <a:bodyPr/>
        <a:lstStyle/>
        <a:p>
          <a:endParaRPr lang="en-US"/>
        </a:p>
      </dgm:t>
    </dgm:pt>
    <dgm:pt modelId="{185333F6-6B5D-4789-AD05-E4A396461F74}" type="sibTrans" cxnId="{31AFE54C-2C09-4F94-865E-26C943252A24}">
      <dgm:prSet/>
      <dgm:spPr/>
      <dgm:t>
        <a:bodyPr/>
        <a:lstStyle/>
        <a:p>
          <a:endParaRPr lang="en-US"/>
        </a:p>
      </dgm:t>
    </dgm:pt>
    <dgm:pt modelId="{30DA279E-558F-49BD-866D-1A25E42B6FB2}">
      <dgm:prSet/>
      <dgm:spPr/>
      <dgm:t>
        <a:bodyPr/>
        <a:lstStyle/>
        <a:p>
          <a:r>
            <a:rPr lang="en-US"/>
            <a:t>Physical</a:t>
          </a:r>
        </a:p>
      </dgm:t>
    </dgm:pt>
    <dgm:pt modelId="{5BD6D1B3-7927-4096-808B-BEC2E26F101D}" type="parTrans" cxnId="{87618A39-0A3A-4D5F-9FAF-55E52B531AF6}">
      <dgm:prSet/>
      <dgm:spPr/>
      <dgm:t>
        <a:bodyPr/>
        <a:lstStyle/>
        <a:p>
          <a:endParaRPr lang="en-US"/>
        </a:p>
      </dgm:t>
    </dgm:pt>
    <dgm:pt modelId="{7714AFA3-E4E9-471B-B76B-AA84433C7EC6}" type="sibTrans" cxnId="{87618A39-0A3A-4D5F-9FAF-55E52B531AF6}">
      <dgm:prSet/>
      <dgm:spPr/>
      <dgm:t>
        <a:bodyPr/>
        <a:lstStyle/>
        <a:p>
          <a:endParaRPr lang="en-US"/>
        </a:p>
      </dgm:t>
    </dgm:pt>
    <dgm:pt modelId="{208E1C43-334C-41D4-87D1-4128EE0BFEB4}">
      <dgm:prSet/>
      <dgm:spPr/>
      <dgm:t>
        <a:bodyPr/>
        <a:lstStyle/>
        <a:p>
          <a:r>
            <a:rPr lang="en-US" b="0" i="0" dirty="0"/>
            <a:t>More detailed than the conceptual model, it includes entities, attributes, and relationships but is independent of any specific database management system (DBMS).</a:t>
          </a:r>
          <a:endParaRPr lang="en-US" dirty="0"/>
        </a:p>
      </dgm:t>
    </dgm:pt>
    <dgm:pt modelId="{1B3E263C-205A-4F5A-B937-0D38441E4ECC}" type="parTrans" cxnId="{74F8B8ED-EEB9-42AA-A495-6B46C4FD910A}">
      <dgm:prSet/>
      <dgm:spPr/>
      <dgm:t>
        <a:bodyPr/>
        <a:lstStyle/>
        <a:p>
          <a:endParaRPr lang="en-US"/>
        </a:p>
      </dgm:t>
    </dgm:pt>
    <dgm:pt modelId="{764300A0-FF52-40EF-B7BE-86F78E4AA082}" type="sibTrans" cxnId="{74F8B8ED-EEB9-42AA-A495-6B46C4FD910A}">
      <dgm:prSet/>
      <dgm:spPr/>
      <dgm:t>
        <a:bodyPr/>
        <a:lstStyle/>
        <a:p>
          <a:endParaRPr lang="en-US"/>
        </a:p>
      </dgm:t>
    </dgm:pt>
    <dgm:pt modelId="{7A9EBDEA-63C0-4777-94A8-6DF91E3CDC5F}" type="pres">
      <dgm:prSet presAssocID="{EC6A420B-D393-498A-A6DE-0BA7E6481A58}" presName="linear" presStyleCnt="0">
        <dgm:presLayoutVars>
          <dgm:dir/>
          <dgm:animLvl val="lvl"/>
          <dgm:resizeHandles val="exact"/>
        </dgm:presLayoutVars>
      </dgm:prSet>
      <dgm:spPr/>
    </dgm:pt>
    <dgm:pt modelId="{9CAA5583-DAA3-48FB-A7D3-E26149674D58}" type="pres">
      <dgm:prSet presAssocID="{F7E30140-B0BD-48C5-B89B-F5751D17E01F}" presName="parentLin" presStyleCnt="0"/>
      <dgm:spPr/>
    </dgm:pt>
    <dgm:pt modelId="{245D9C40-83A3-412D-A6B2-0930744EA171}" type="pres">
      <dgm:prSet presAssocID="{F7E30140-B0BD-48C5-B89B-F5751D17E01F}" presName="parentLeftMargin" presStyleLbl="node1" presStyleIdx="0" presStyleCnt="3"/>
      <dgm:spPr/>
    </dgm:pt>
    <dgm:pt modelId="{DF698B9F-EBC8-4C2D-A58F-89FB2990E29C}" type="pres">
      <dgm:prSet presAssocID="{F7E30140-B0BD-48C5-B89B-F5751D17E0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9BAFED-067C-4EFD-99FE-166243627B80}" type="pres">
      <dgm:prSet presAssocID="{F7E30140-B0BD-48C5-B89B-F5751D17E01F}" presName="negativeSpace" presStyleCnt="0"/>
      <dgm:spPr/>
    </dgm:pt>
    <dgm:pt modelId="{8D52B276-75EB-4193-8866-67A832BA7932}" type="pres">
      <dgm:prSet presAssocID="{F7E30140-B0BD-48C5-B89B-F5751D17E01F}" presName="childText" presStyleLbl="conFgAcc1" presStyleIdx="0" presStyleCnt="3">
        <dgm:presLayoutVars>
          <dgm:bulletEnabled val="1"/>
        </dgm:presLayoutVars>
      </dgm:prSet>
      <dgm:spPr/>
    </dgm:pt>
    <dgm:pt modelId="{D7155806-F2B4-4721-ACFA-1B96BA59E4CB}" type="pres">
      <dgm:prSet presAssocID="{31C59C2E-149E-46FD-B767-42651B7754BB}" presName="spaceBetweenRectangles" presStyleCnt="0"/>
      <dgm:spPr/>
    </dgm:pt>
    <dgm:pt modelId="{31C51EAD-2DB1-4371-9ADC-89709EF67491}" type="pres">
      <dgm:prSet presAssocID="{3AA8348B-D711-4E7F-9C64-BB3F4EB3A2D7}" presName="parentLin" presStyleCnt="0"/>
      <dgm:spPr/>
    </dgm:pt>
    <dgm:pt modelId="{FCCF23A7-06DB-4FD4-9F21-797F29B83EE4}" type="pres">
      <dgm:prSet presAssocID="{3AA8348B-D711-4E7F-9C64-BB3F4EB3A2D7}" presName="parentLeftMargin" presStyleLbl="node1" presStyleIdx="0" presStyleCnt="3"/>
      <dgm:spPr/>
    </dgm:pt>
    <dgm:pt modelId="{C47F6B77-AD67-4C67-BA77-7668345A12ED}" type="pres">
      <dgm:prSet presAssocID="{3AA8348B-D711-4E7F-9C64-BB3F4EB3A2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EBD8C1-A7BD-413D-959F-AED9B78609BE}" type="pres">
      <dgm:prSet presAssocID="{3AA8348B-D711-4E7F-9C64-BB3F4EB3A2D7}" presName="negativeSpace" presStyleCnt="0"/>
      <dgm:spPr/>
    </dgm:pt>
    <dgm:pt modelId="{F3390E85-E6B0-40BC-AE6B-D60A35E23E55}" type="pres">
      <dgm:prSet presAssocID="{3AA8348B-D711-4E7F-9C64-BB3F4EB3A2D7}" presName="childText" presStyleLbl="conFgAcc1" presStyleIdx="1" presStyleCnt="3">
        <dgm:presLayoutVars>
          <dgm:bulletEnabled val="1"/>
        </dgm:presLayoutVars>
      </dgm:prSet>
      <dgm:spPr/>
    </dgm:pt>
    <dgm:pt modelId="{2BD9223E-E65E-4A59-89D1-BE6983306C1D}" type="pres">
      <dgm:prSet presAssocID="{47CCA46C-EB01-4EBA-B74D-B3C2629A191E}" presName="spaceBetweenRectangles" presStyleCnt="0"/>
      <dgm:spPr/>
    </dgm:pt>
    <dgm:pt modelId="{9DDE9DC4-C3BD-4353-8C9F-F5C03711EEE5}" type="pres">
      <dgm:prSet presAssocID="{30DA279E-558F-49BD-866D-1A25E42B6FB2}" presName="parentLin" presStyleCnt="0"/>
      <dgm:spPr/>
    </dgm:pt>
    <dgm:pt modelId="{D46ADE92-FDB5-4C22-A918-62EACCD649E0}" type="pres">
      <dgm:prSet presAssocID="{30DA279E-558F-49BD-866D-1A25E42B6FB2}" presName="parentLeftMargin" presStyleLbl="node1" presStyleIdx="1" presStyleCnt="3"/>
      <dgm:spPr/>
    </dgm:pt>
    <dgm:pt modelId="{F57566E0-E976-4C90-BF67-6504EC308827}" type="pres">
      <dgm:prSet presAssocID="{30DA279E-558F-49BD-866D-1A25E42B6FB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003AB3-8E28-4220-874C-2742021A7219}" type="pres">
      <dgm:prSet presAssocID="{30DA279E-558F-49BD-866D-1A25E42B6FB2}" presName="negativeSpace" presStyleCnt="0"/>
      <dgm:spPr/>
    </dgm:pt>
    <dgm:pt modelId="{097A6CB8-F998-4F77-A919-7E5329871DEE}" type="pres">
      <dgm:prSet presAssocID="{30DA279E-558F-49BD-866D-1A25E42B6FB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2F94306-5FFE-4D41-993D-76FE5F3D0C44}" type="presOf" srcId="{F7E30140-B0BD-48C5-B89B-F5751D17E01F}" destId="{245D9C40-83A3-412D-A6B2-0930744EA171}" srcOrd="0" destOrd="0" presId="urn:microsoft.com/office/officeart/2005/8/layout/list1"/>
    <dgm:cxn modelId="{3CD3FE0F-D4E7-42CF-88E4-FF94358268FC}" type="presOf" srcId="{F7E30140-B0BD-48C5-B89B-F5751D17E01F}" destId="{DF698B9F-EBC8-4C2D-A58F-89FB2990E29C}" srcOrd="1" destOrd="0" presId="urn:microsoft.com/office/officeart/2005/8/layout/list1"/>
    <dgm:cxn modelId="{1CB77D11-DF63-4202-9C85-896282A90155}" type="presOf" srcId="{30DA279E-558F-49BD-866D-1A25E42B6FB2}" destId="{F57566E0-E976-4C90-BF67-6504EC308827}" srcOrd="1" destOrd="0" presId="urn:microsoft.com/office/officeart/2005/8/layout/list1"/>
    <dgm:cxn modelId="{CAC0612D-41C5-4BA6-A98F-DA3337D5A725}" type="presOf" srcId="{3AA8348B-D711-4E7F-9C64-BB3F4EB3A2D7}" destId="{C47F6B77-AD67-4C67-BA77-7668345A12ED}" srcOrd="1" destOrd="0" presId="urn:microsoft.com/office/officeart/2005/8/layout/list1"/>
    <dgm:cxn modelId="{9C4BD635-AB9E-4ADD-BF79-471FEB739B10}" srcId="{EC6A420B-D393-498A-A6DE-0BA7E6481A58}" destId="{F7E30140-B0BD-48C5-B89B-F5751D17E01F}" srcOrd="0" destOrd="0" parTransId="{EDF7E661-254D-45AB-8284-46476F7F2273}" sibTransId="{31C59C2E-149E-46FD-B767-42651B7754BB}"/>
    <dgm:cxn modelId="{87618A39-0A3A-4D5F-9FAF-55E52B531AF6}" srcId="{EC6A420B-D393-498A-A6DE-0BA7E6481A58}" destId="{30DA279E-558F-49BD-866D-1A25E42B6FB2}" srcOrd="2" destOrd="0" parTransId="{5BD6D1B3-7927-4096-808B-BEC2E26F101D}" sibTransId="{7714AFA3-E4E9-471B-B76B-AA84433C7EC6}"/>
    <dgm:cxn modelId="{4140AE42-4E2B-49B7-85E1-C35FC128803A}" type="presOf" srcId="{E5B192A9-D457-4936-82CF-50EC99B7A498}" destId="{8D52B276-75EB-4193-8866-67A832BA7932}" srcOrd="0" destOrd="0" presId="urn:microsoft.com/office/officeart/2005/8/layout/list1"/>
    <dgm:cxn modelId="{31AFE54C-2C09-4F94-865E-26C943252A24}" srcId="{3AA8348B-D711-4E7F-9C64-BB3F4EB3A2D7}" destId="{2E240127-8115-4BA5-BD7D-17F2AAEFE9C9}" srcOrd="0" destOrd="0" parTransId="{BC1D4BF2-E146-49D8-A8C9-6A24FEE9D1FB}" sibTransId="{185333F6-6B5D-4789-AD05-E4A396461F74}"/>
    <dgm:cxn modelId="{5E08826D-09D1-410F-88F3-18EED28A0322}" type="presOf" srcId="{30DA279E-558F-49BD-866D-1A25E42B6FB2}" destId="{D46ADE92-FDB5-4C22-A918-62EACCD649E0}" srcOrd="0" destOrd="0" presId="urn:microsoft.com/office/officeart/2005/8/layout/list1"/>
    <dgm:cxn modelId="{994C207C-189A-4407-96E6-F51962ED364F}" type="presOf" srcId="{208E1C43-334C-41D4-87D1-4128EE0BFEB4}" destId="{097A6CB8-F998-4F77-A919-7E5329871DEE}" srcOrd="0" destOrd="0" presId="urn:microsoft.com/office/officeart/2005/8/layout/list1"/>
    <dgm:cxn modelId="{45F0A998-B478-4564-8310-BA176B623DB5}" srcId="{F7E30140-B0BD-48C5-B89B-F5751D17E01F}" destId="{E5B192A9-D457-4936-82CF-50EC99B7A498}" srcOrd="0" destOrd="0" parTransId="{F3D9A598-A35D-4DDF-9716-FD0E6F2D3366}" sibTransId="{A3592430-84E2-41F9-B086-278934A9C58D}"/>
    <dgm:cxn modelId="{73AE60BF-B9FE-4C06-84D3-51198B652836}" type="presOf" srcId="{EC6A420B-D393-498A-A6DE-0BA7E6481A58}" destId="{7A9EBDEA-63C0-4777-94A8-6DF91E3CDC5F}" srcOrd="0" destOrd="0" presId="urn:microsoft.com/office/officeart/2005/8/layout/list1"/>
    <dgm:cxn modelId="{91DD6DC0-5EC6-4ED4-A136-E1C3630E410B}" type="presOf" srcId="{3AA8348B-D711-4E7F-9C64-BB3F4EB3A2D7}" destId="{FCCF23A7-06DB-4FD4-9F21-797F29B83EE4}" srcOrd="0" destOrd="0" presId="urn:microsoft.com/office/officeart/2005/8/layout/list1"/>
    <dgm:cxn modelId="{F2F3ABE1-D351-4EAE-AD80-7A8620B337C1}" type="presOf" srcId="{2E240127-8115-4BA5-BD7D-17F2AAEFE9C9}" destId="{F3390E85-E6B0-40BC-AE6B-D60A35E23E55}" srcOrd="0" destOrd="0" presId="urn:microsoft.com/office/officeart/2005/8/layout/list1"/>
    <dgm:cxn modelId="{6961E2EA-6414-4AAD-8D1A-D47F3193F002}" srcId="{EC6A420B-D393-498A-A6DE-0BA7E6481A58}" destId="{3AA8348B-D711-4E7F-9C64-BB3F4EB3A2D7}" srcOrd="1" destOrd="0" parTransId="{0ED97B8B-9980-4E1F-9F14-366B8DE9C285}" sibTransId="{47CCA46C-EB01-4EBA-B74D-B3C2629A191E}"/>
    <dgm:cxn modelId="{74F8B8ED-EEB9-42AA-A495-6B46C4FD910A}" srcId="{30DA279E-558F-49BD-866D-1A25E42B6FB2}" destId="{208E1C43-334C-41D4-87D1-4128EE0BFEB4}" srcOrd="0" destOrd="0" parTransId="{1B3E263C-205A-4F5A-B937-0D38441E4ECC}" sibTransId="{764300A0-FF52-40EF-B7BE-86F78E4AA082}"/>
    <dgm:cxn modelId="{1CE32D4A-DF8D-4919-81C8-EF10704FA150}" type="presParOf" srcId="{7A9EBDEA-63C0-4777-94A8-6DF91E3CDC5F}" destId="{9CAA5583-DAA3-48FB-A7D3-E26149674D58}" srcOrd="0" destOrd="0" presId="urn:microsoft.com/office/officeart/2005/8/layout/list1"/>
    <dgm:cxn modelId="{F8587AE9-2F81-41D0-B643-115ECBE61378}" type="presParOf" srcId="{9CAA5583-DAA3-48FB-A7D3-E26149674D58}" destId="{245D9C40-83A3-412D-A6B2-0930744EA171}" srcOrd="0" destOrd="0" presId="urn:microsoft.com/office/officeart/2005/8/layout/list1"/>
    <dgm:cxn modelId="{B32F2CE9-0E46-4970-9727-3F07A2082E25}" type="presParOf" srcId="{9CAA5583-DAA3-48FB-A7D3-E26149674D58}" destId="{DF698B9F-EBC8-4C2D-A58F-89FB2990E29C}" srcOrd="1" destOrd="0" presId="urn:microsoft.com/office/officeart/2005/8/layout/list1"/>
    <dgm:cxn modelId="{9E5B86CD-EE5B-4533-A11F-7BE3EFEB75C0}" type="presParOf" srcId="{7A9EBDEA-63C0-4777-94A8-6DF91E3CDC5F}" destId="{079BAFED-067C-4EFD-99FE-166243627B80}" srcOrd="1" destOrd="0" presId="urn:microsoft.com/office/officeart/2005/8/layout/list1"/>
    <dgm:cxn modelId="{6B38F7A6-C505-47D1-B91A-1905C54FF668}" type="presParOf" srcId="{7A9EBDEA-63C0-4777-94A8-6DF91E3CDC5F}" destId="{8D52B276-75EB-4193-8866-67A832BA7932}" srcOrd="2" destOrd="0" presId="urn:microsoft.com/office/officeart/2005/8/layout/list1"/>
    <dgm:cxn modelId="{277C9A3D-2A77-44D0-9859-B9B4936E3DD6}" type="presParOf" srcId="{7A9EBDEA-63C0-4777-94A8-6DF91E3CDC5F}" destId="{D7155806-F2B4-4721-ACFA-1B96BA59E4CB}" srcOrd="3" destOrd="0" presId="urn:microsoft.com/office/officeart/2005/8/layout/list1"/>
    <dgm:cxn modelId="{59B9A83C-1F8B-4ECD-B6B5-4C619EC511B8}" type="presParOf" srcId="{7A9EBDEA-63C0-4777-94A8-6DF91E3CDC5F}" destId="{31C51EAD-2DB1-4371-9ADC-89709EF67491}" srcOrd="4" destOrd="0" presId="urn:microsoft.com/office/officeart/2005/8/layout/list1"/>
    <dgm:cxn modelId="{4AAE0846-1627-41A6-89BC-B40077F23816}" type="presParOf" srcId="{31C51EAD-2DB1-4371-9ADC-89709EF67491}" destId="{FCCF23A7-06DB-4FD4-9F21-797F29B83EE4}" srcOrd="0" destOrd="0" presId="urn:microsoft.com/office/officeart/2005/8/layout/list1"/>
    <dgm:cxn modelId="{7F1B63A4-CE4C-4F2C-B01F-AAC3925BE01C}" type="presParOf" srcId="{31C51EAD-2DB1-4371-9ADC-89709EF67491}" destId="{C47F6B77-AD67-4C67-BA77-7668345A12ED}" srcOrd="1" destOrd="0" presId="urn:microsoft.com/office/officeart/2005/8/layout/list1"/>
    <dgm:cxn modelId="{C36617A5-D228-4F83-8165-2931B07E0AB8}" type="presParOf" srcId="{7A9EBDEA-63C0-4777-94A8-6DF91E3CDC5F}" destId="{6AEBD8C1-A7BD-413D-959F-AED9B78609BE}" srcOrd="5" destOrd="0" presId="urn:microsoft.com/office/officeart/2005/8/layout/list1"/>
    <dgm:cxn modelId="{A9BC9BC1-050B-4023-8D1B-6AA68A98ACF3}" type="presParOf" srcId="{7A9EBDEA-63C0-4777-94A8-6DF91E3CDC5F}" destId="{F3390E85-E6B0-40BC-AE6B-D60A35E23E55}" srcOrd="6" destOrd="0" presId="urn:microsoft.com/office/officeart/2005/8/layout/list1"/>
    <dgm:cxn modelId="{90183A69-947F-4D7F-A114-9D4FCEE7D8ED}" type="presParOf" srcId="{7A9EBDEA-63C0-4777-94A8-6DF91E3CDC5F}" destId="{2BD9223E-E65E-4A59-89D1-BE6983306C1D}" srcOrd="7" destOrd="0" presId="urn:microsoft.com/office/officeart/2005/8/layout/list1"/>
    <dgm:cxn modelId="{902A6670-32B9-4AB5-B4B6-27175547F18D}" type="presParOf" srcId="{7A9EBDEA-63C0-4777-94A8-6DF91E3CDC5F}" destId="{9DDE9DC4-C3BD-4353-8C9F-F5C03711EEE5}" srcOrd="8" destOrd="0" presId="urn:microsoft.com/office/officeart/2005/8/layout/list1"/>
    <dgm:cxn modelId="{8EF1DEF5-6C0B-4C91-ADB0-10C1CB98A768}" type="presParOf" srcId="{9DDE9DC4-C3BD-4353-8C9F-F5C03711EEE5}" destId="{D46ADE92-FDB5-4C22-A918-62EACCD649E0}" srcOrd="0" destOrd="0" presId="urn:microsoft.com/office/officeart/2005/8/layout/list1"/>
    <dgm:cxn modelId="{CFC42C5B-071E-479D-97E3-6A680A946131}" type="presParOf" srcId="{9DDE9DC4-C3BD-4353-8C9F-F5C03711EEE5}" destId="{F57566E0-E976-4C90-BF67-6504EC308827}" srcOrd="1" destOrd="0" presId="urn:microsoft.com/office/officeart/2005/8/layout/list1"/>
    <dgm:cxn modelId="{04D892A4-8C6D-4714-A67F-94E3467C486D}" type="presParOf" srcId="{7A9EBDEA-63C0-4777-94A8-6DF91E3CDC5F}" destId="{33003AB3-8E28-4220-874C-2742021A7219}" srcOrd="9" destOrd="0" presId="urn:microsoft.com/office/officeart/2005/8/layout/list1"/>
    <dgm:cxn modelId="{D6EF7FE9-846E-4D5D-91C9-5A593C6F7CA6}" type="presParOf" srcId="{7A9EBDEA-63C0-4777-94A8-6DF91E3CDC5F}" destId="{097A6CB8-F998-4F77-A919-7E5329871DE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D44D91-F72A-4190-957F-7B72CD74D2E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5F61BE-A069-4371-AB52-88BA148CAD10}">
      <dgm:prSet/>
      <dgm:spPr/>
      <dgm:t>
        <a:bodyPr/>
        <a:lstStyle/>
        <a:p>
          <a:r>
            <a:rPr lang="en-US"/>
            <a:t>We have 2 entities</a:t>
          </a:r>
        </a:p>
      </dgm:t>
    </dgm:pt>
    <dgm:pt modelId="{220C3584-FAA2-461E-A00C-6B2224146BA4}" type="parTrans" cxnId="{4EC51274-48A8-446F-AD4F-22C5D66D2696}">
      <dgm:prSet/>
      <dgm:spPr/>
      <dgm:t>
        <a:bodyPr/>
        <a:lstStyle/>
        <a:p>
          <a:endParaRPr lang="en-US"/>
        </a:p>
      </dgm:t>
    </dgm:pt>
    <dgm:pt modelId="{2D618FC8-C24F-4B59-8C80-842170B2D64C}" type="sibTrans" cxnId="{4EC51274-48A8-446F-AD4F-22C5D66D2696}">
      <dgm:prSet/>
      <dgm:spPr/>
      <dgm:t>
        <a:bodyPr/>
        <a:lstStyle/>
        <a:p>
          <a:endParaRPr lang="en-US"/>
        </a:p>
      </dgm:t>
    </dgm:pt>
    <dgm:pt modelId="{738EC218-27D4-4F87-87A6-32FFD80C21B5}">
      <dgm:prSet/>
      <dgm:spPr/>
      <dgm:t>
        <a:bodyPr/>
        <a:lstStyle/>
        <a:p>
          <a:r>
            <a:rPr lang="en-US" b="1"/>
            <a:t>Customer</a:t>
          </a:r>
          <a:r>
            <a:rPr lang="en-US"/>
            <a:t> and </a:t>
          </a:r>
          <a:r>
            <a:rPr lang="en-US" b="1"/>
            <a:t>Product</a:t>
          </a:r>
          <a:endParaRPr lang="en-US"/>
        </a:p>
      </dgm:t>
    </dgm:pt>
    <dgm:pt modelId="{0DADDD98-6485-4B99-A30B-AB33506ADF87}" type="parTrans" cxnId="{868CA9C4-BF84-49A6-8B9A-23F6E7DC4F16}">
      <dgm:prSet/>
      <dgm:spPr/>
      <dgm:t>
        <a:bodyPr/>
        <a:lstStyle/>
        <a:p>
          <a:endParaRPr lang="en-US"/>
        </a:p>
      </dgm:t>
    </dgm:pt>
    <dgm:pt modelId="{014CAB92-3107-4753-9099-86994B9A8A58}" type="sibTrans" cxnId="{868CA9C4-BF84-49A6-8B9A-23F6E7DC4F16}">
      <dgm:prSet/>
      <dgm:spPr/>
      <dgm:t>
        <a:bodyPr/>
        <a:lstStyle/>
        <a:p>
          <a:endParaRPr lang="en-US"/>
        </a:p>
      </dgm:t>
    </dgm:pt>
    <dgm:pt modelId="{65EAB4CB-D9B2-48F9-A967-DDFAAB57E72D}">
      <dgm:prSet/>
      <dgm:spPr/>
      <dgm:t>
        <a:bodyPr/>
        <a:lstStyle/>
        <a:p>
          <a:r>
            <a:rPr lang="en-US"/>
            <a:t>For a customer, we need to know:</a:t>
          </a:r>
        </a:p>
      </dgm:t>
    </dgm:pt>
    <dgm:pt modelId="{E80680F2-D564-474F-8FAE-DF0164B43DBF}" type="parTrans" cxnId="{85AA84B0-43CF-45AE-AF96-1224EE558E44}">
      <dgm:prSet/>
      <dgm:spPr/>
      <dgm:t>
        <a:bodyPr/>
        <a:lstStyle/>
        <a:p>
          <a:endParaRPr lang="en-US"/>
        </a:p>
      </dgm:t>
    </dgm:pt>
    <dgm:pt modelId="{B14F8B6F-9CC9-45A1-9D10-9B5785B240A2}" type="sibTrans" cxnId="{85AA84B0-43CF-45AE-AF96-1224EE558E44}">
      <dgm:prSet/>
      <dgm:spPr/>
      <dgm:t>
        <a:bodyPr/>
        <a:lstStyle/>
        <a:p>
          <a:endParaRPr lang="en-US"/>
        </a:p>
      </dgm:t>
    </dgm:pt>
    <dgm:pt modelId="{EACECE18-377D-4E2D-84FD-AEEA68292A2A}">
      <dgm:prSet/>
      <dgm:spPr/>
      <dgm:t>
        <a:bodyPr/>
        <a:lstStyle/>
        <a:p>
          <a:r>
            <a:rPr lang="en-US" b="1"/>
            <a:t>Customer ID Number </a:t>
          </a:r>
          <a:r>
            <a:rPr lang="en-US"/>
            <a:t>and their </a:t>
          </a:r>
          <a:r>
            <a:rPr lang="en-US" b="1"/>
            <a:t>Name </a:t>
          </a:r>
          <a:r>
            <a:rPr lang="en-US"/>
            <a:t>(attributes)</a:t>
          </a:r>
        </a:p>
      </dgm:t>
    </dgm:pt>
    <dgm:pt modelId="{899F8C3D-DFCB-4F65-90A1-C77BF8CB0C46}" type="parTrans" cxnId="{AB950BC1-E668-4BD7-B116-01FB042839C3}">
      <dgm:prSet/>
      <dgm:spPr/>
      <dgm:t>
        <a:bodyPr/>
        <a:lstStyle/>
        <a:p>
          <a:endParaRPr lang="en-US"/>
        </a:p>
      </dgm:t>
    </dgm:pt>
    <dgm:pt modelId="{5F62BB23-4F2C-45E4-AEA9-F9FAF26CA78F}" type="sibTrans" cxnId="{AB950BC1-E668-4BD7-B116-01FB042839C3}">
      <dgm:prSet/>
      <dgm:spPr/>
      <dgm:t>
        <a:bodyPr/>
        <a:lstStyle/>
        <a:p>
          <a:endParaRPr lang="en-US"/>
        </a:p>
      </dgm:t>
    </dgm:pt>
    <dgm:pt modelId="{06EECA33-31B6-42CA-A01B-046E16A84480}">
      <dgm:prSet/>
      <dgm:spPr/>
      <dgm:t>
        <a:bodyPr/>
        <a:lstStyle/>
        <a:p>
          <a:r>
            <a:rPr lang="en-US"/>
            <a:t>For Product, we need to know:</a:t>
          </a:r>
        </a:p>
      </dgm:t>
    </dgm:pt>
    <dgm:pt modelId="{94BADBBE-B971-42E0-B17D-176410960873}" type="parTrans" cxnId="{BF64843E-FFBB-44EE-847D-AE009CDCB374}">
      <dgm:prSet/>
      <dgm:spPr/>
      <dgm:t>
        <a:bodyPr/>
        <a:lstStyle/>
        <a:p>
          <a:endParaRPr lang="en-US"/>
        </a:p>
      </dgm:t>
    </dgm:pt>
    <dgm:pt modelId="{647CB4F7-1408-43E7-B1D4-38DCD5608375}" type="sibTrans" cxnId="{BF64843E-FFBB-44EE-847D-AE009CDCB374}">
      <dgm:prSet/>
      <dgm:spPr/>
      <dgm:t>
        <a:bodyPr/>
        <a:lstStyle/>
        <a:p>
          <a:endParaRPr lang="en-US"/>
        </a:p>
      </dgm:t>
    </dgm:pt>
    <dgm:pt modelId="{722D21DF-7287-4A42-8AAB-7F689DC7743E}">
      <dgm:prSet/>
      <dgm:spPr/>
      <dgm:t>
        <a:bodyPr/>
        <a:lstStyle/>
        <a:p>
          <a:r>
            <a:rPr lang="en-US" b="1"/>
            <a:t>Product Name </a:t>
          </a:r>
          <a:r>
            <a:rPr lang="en-US"/>
            <a:t>and </a:t>
          </a:r>
          <a:r>
            <a:rPr lang="en-US" b="1"/>
            <a:t>Price</a:t>
          </a:r>
          <a:r>
            <a:rPr lang="en-US"/>
            <a:t> (attributes)</a:t>
          </a:r>
        </a:p>
      </dgm:t>
    </dgm:pt>
    <dgm:pt modelId="{27197462-CD92-4ED0-91B5-A2E2FFD9A726}" type="parTrans" cxnId="{DEA55F17-0CFB-4FB1-804A-738B26FC355B}">
      <dgm:prSet/>
      <dgm:spPr/>
      <dgm:t>
        <a:bodyPr/>
        <a:lstStyle/>
        <a:p>
          <a:endParaRPr lang="en-US"/>
        </a:p>
      </dgm:t>
    </dgm:pt>
    <dgm:pt modelId="{A9107301-BC0D-4878-B6A6-39C4ADC9671E}" type="sibTrans" cxnId="{DEA55F17-0CFB-4FB1-804A-738B26FC355B}">
      <dgm:prSet/>
      <dgm:spPr/>
      <dgm:t>
        <a:bodyPr/>
        <a:lstStyle/>
        <a:p>
          <a:endParaRPr lang="en-US"/>
        </a:p>
      </dgm:t>
    </dgm:pt>
    <dgm:pt modelId="{8AFEE6CA-0780-4699-8271-DACE5C869859}">
      <dgm:prSet/>
      <dgm:spPr/>
      <dgm:t>
        <a:bodyPr/>
        <a:lstStyle/>
        <a:p>
          <a:r>
            <a:rPr lang="en-US" b="1"/>
            <a:t>Sale</a:t>
          </a:r>
          <a:r>
            <a:rPr lang="en-US"/>
            <a:t> is a new entity that can be used to record the interaction between </a:t>
          </a:r>
          <a:r>
            <a:rPr lang="en-US" b="1"/>
            <a:t>Customer</a:t>
          </a:r>
          <a:r>
            <a:rPr lang="en-US"/>
            <a:t> and </a:t>
          </a:r>
          <a:r>
            <a:rPr lang="en-US" b="1"/>
            <a:t>Product</a:t>
          </a:r>
          <a:endParaRPr lang="en-US"/>
        </a:p>
      </dgm:t>
    </dgm:pt>
    <dgm:pt modelId="{934A6F11-8B9D-42A6-96DA-143BC75174D3}" type="parTrans" cxnId="{580A12FC-D3FB-4ED9-8224-8CFA6985D30C}">
      <dgm:prSet/>
      <dgm:spPr/>
      <dgm:t>
        <a:bodyPr/>
        <a:lstStyle/>
        <a:p>
          <a:endParaRPr lang="en-US"/>
        </a:p>
      </dgm:t>
    </dgm:pt>
    <dgm:pt modelId="{49EC69B8-B7B6-4791-BC77-F1C5E7B82EDC}" type="sibTrans" cxnId="{580A12FC-D3FB-4ED9-8224-8CFA6985D30C}">
      <dgm:prSet/>
      <dgm:spPr/>
      <dgm:t>
        <a:bodyPr/>
        <a:lstStyle/>
        <a:p>
          <a:endParaRPr lang="en-US"/>
        </a:p>
      </dgm:t>
    </dgm:pt>
    <dgm:pt modelId="{830D6F0A-3950-4F57-893E-694EBF6C4A5E}">
      <dgm:prSet/>
      <dgm:spPr/>
      <dgm:t>
        <a:bodyPr/>
        <a:lstStyle/>
        <a:p>
          <a:r>
            <a:rPr lang="en-US"/>
            <a:t>What can be a possible attribute of </a:t>
          </a:r>
          <a:r>
            <a:rPr lang="en-US" b="1"/>
            <a:t>Sale</a:t>
          </a:r>
          <a:r>
            <a:rPr lang="en-US"/>
            <a:t>?</a:t>
          </a:r>
        </a:p>
      </dgm:t>
    </dgm:pt>
    <dgm:pt modelId="{E5C14525-A590-48AB-B47A-92826D09A32B}" type="parTrans" cxnId="{BD33BE0F-C2B1-4EAE-9388-27A719C16C0D}">
      <dgm:prSet/>
      <dgm:spPr/>
      <dgm:t>
        <a:bodyPr/>
        <a:lstStyle/>
        <a:p>
          <a:endParaRPr lang="en-US"/>
        </a:p>
      </dgm:t>
    </dgm:pt>
    <dgm:pt modelId="{4E46DD24-0918-4368-A439-7A871D35E014}" type="sibTrans" cxnId="{BD33BE0F-C2B1-4EAE-9388-27A719C16C0D}">
      <dgm:prSet/>
      <dgm:spPr/>
      <dgm:t>
        <a:bodyPr/>
        <a:lstStyle/>
        <a:p>
          <a:endParaRPr lang="en-US"/>
        </a:p>
      </dgm:t>
    </dgm:pt>
    <dgm:pt modelId="{186A06A2-82F7-46CD-A5E5-5E670CF89863}" type="pres">
      <dgm:prSet presAssocID="{5CD44D91-F72A-4190-957F-7B72CD74D2E2}" presName="Name0" presStyleCnt="0">
        <dgm:presLayoutVars>
          <dgm:dir/>
          <dgm:animLvl val="lvl"/>
          <dgm:resizeHandles val="exact"/>
        </dgm:presLayoutVars>
      </dgm:prSet>
      <dgm:spPr/>
    </dgm:pt>
    <dgm:pt modelId="{2CA393B9-A59A-4FA9-9DB7-AEEF6BF9BECE}" type="pres">
      <dgm:prSet presAssocID="{A75F61BE-A069-4371-AB52-88BA148CAD10}" presName="linNode" presStyleCnt="0"/>
      <dgm:spPr/>
    </dgm:pt>
    <dgm:pt modelId="{B4066330-FE8C-4EA7-B5AE-AFB2D60766E8}" type="pres">
      <dgm:prSet presAssocID="{A75F61BE-A069-4371-AB52-88BA148CAD1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1C4B5EC-390D-43CE-A256-DA2763047D43}" type="pres">
      <dgm:prSet presAssocID="{A75F61BE-A069-4371-AB52-88BA148CAD10}" presName="descendantText" presStyleLbl="alignAccFollowNode1" presStyleIdx="0" presStyleCnt="4">
        <dgm:presLayoutVars>
          <dgm:bulletEnabled val="1"/>
        </dgm:presLayoutVars>
      </dgm:prSet>
      <dgm:spPr/>
    </dgm:pt>
    <dgm:pt modelId="{DD7B9F39-1647-4FCE-8AB1-043AC132E8F9}" type="pres">
      <dgm:prSet presAssocID="{2D618FC8-C24F-4B59-8C80-842170B2D64C}" presName="sp" presStyleCnt="0"/>
      <dgm:spPr/>
    </dgm:pt>
    <dgm:pt modelId="{41E207E0-849F-4E87-9A70-09E1B08F28FC}" type="pres">
      <dgm:prSet presAssocID="{65EAB4CB-D9B2-48F9-A967-DDFAAB57E72D}" presName="linNode" presStyleCnt="0"/>
      <dgm:spPr/>
    </dgm:pt>
    <dgm:pt modelId="{22EFB603-A9B0-4152-8D79-3A2DF5EA77D2}" type="pres">
      <dgm:prSet presAssocID="{65EAB4CB-D9B2-48F9-A967-DDFAAB57E72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70AF4A4-08AE-4EDE-9EBB-9C3FA9E19862}" type="pres">
      <dgm:prSet presAssocID="{65EAB4CB-D9B2-48F9-A967-DDFAAB57E72D}" presName="descendantText" presStyleLbl="alignAccFollowNode1" presStyleIdx="1" presStyleCnt="4">
        <dgm:presLayoutVars>
          <dgm:bulletEnabled val="1"/>
        </dgm:presLayoutVars>
      </dgm:prSet>
      <dgm:spPr/>
    </dgm:pt>
    <dgm:pt modelId="{12DB7B0B-F2A7-4CC8-870F-090143CAF806}" type="pres">
      <dgm:prSet presAssocID="{B14F8B6F-9CC9-45A1-9D10-9B5785B240A2}" presName="sp" presStyleCnt="0"/>
      <dgm:spPr/>
    </dgm:pt>
    <dgm:pt modelId="{99C645D0-D4D2-42E6-9C7B-2E59B8C17315}" type="pres">
      <dgm:prSet presAssocID="{06EECA33-31B6-42CA-A01B-046E16A84480}" presName="linNode" presStyleCnt="0"/>
      <dgm:spPr/>
    </dgm:pt>
    <dgm:pt modelId="{F294E71E-606D-4401-AA6B-A87D68D9E13C}" type="pres">
      <dgm:prSet presAssocID="{06EECA33-31B6-42CA-A01B-046E16A8448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AB69AD8-7794-49F5-970B-994141D72DFF}" type="pres">
      <dgm:prSet presAssocID="{06EECA33-31B6-42CA-A01B-046E16A84480}" presName="descendantText" presStyleLbl="alignAccFollowNode1" presStyleIdx="2" presStyleCnt="4">
        <dgm:presLayoutVars>
          <dgm:bulletEnabled val="1"/>
        </dgm:presLayoutVars>
      </dgm:prSet>
      <dgm:spPr/>
    </dgm:pt>
    <dgm:pt modelId="{0B4B2AB8-3E46-49E6-ADA6-7DFD3C13C9FE}" type="pres">
      <dgm:prSet presAssocID="{647CB4F7-1408-43E7-B1D4-38DCD5608375}" presName="sp" presStyleCnt="0"/>
      <dgm:spPr/>
    </dgm:pt>
    <dgm:pt modelId="{45426010-B670-407D-8C11-A8DC5DCD107B}" type="pres">
      <dgm:prSet presAssocID="{8AFEE6CA-0780-4699-8271-DACE5C869859}" presName="linNode" presStyleCnt="0"/>
      <dgm:spPr/>
    </dgm:pt>
    <dgm:pt modelId="{386F4D74-CB9F-41E7-B21A-6B277698EEB5}" type="pres">
      <dgm:prSet presAssocID="{8AFEE6CA-0780-4699-8271-DACE5C86985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46ED457-7849-4E1D-9C9F-30D5529056E7}" type="pres">
      <dgm:prSet presAssocID="{8AFEE6CA-0780-4699-8271-DACE5C86985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93A0000-AAE8-43CB-A316-E5F6D6F4659A}" type="presOf" srcId="{8AFEE6CA-0780-4699-8271-DACE5C869859}" destId="{386F4D74-CB9F-41E7-B21A-6B277698EEB5}" srcOrd="0" destOrd="0" presId="urn:microsoft.com/office/officeart/2005/8/layout/vList5"/>
    <dgm:cxn modelId="{87C75907-5B4C-4848-9044-73DE8D932C35}" type="presOf" srcId="{830D6F0A-3950-4F57-893E-694EBF6C4A5E}" destId="{C46ED457-7849-4E1D-9C9F-30D5529056E7}" srcOrd="0" destOrd="0" presId="urn:microsoft.com/office/officeart/2005/8/layout/vList5"/>
    <dgm:cxn modelId="{BD33BE0F-C2B1-4EAE-9388-27A719C16C0D}" srcId="{8AFEE6CA-0780-4699-8271-DACE5C869859}" destId="{830D6F0A-3950-4F57-893E-694EBF6C4A5E}" srcOrd="0" destOrd="0" parTransId="{E5C14525-A590-48AB-B47A-92826D09A32B}" sibTransId="{4E46DD24-0918-4368-A439-7A871D35E014}"/>
    <dgm:cxn modelId="{DEA55F17-0CFB-4FB1-804A-738B26FC355B}" srcId="{06EECA33-31B6-42CA-A01B-046E16A84480}" destId="{722D21DF-7287-4A42-8AAB-7F689DC7743E}" srcOrd="0" destOrd="0" parTransId="{27197462-CD92-4ED0-91B5-A2E2FFD9A726}" sibTransId="{A9107301-BC0D-4878-B6A6-39C4ADC9671E}"/>
    <dgm:cxn modelId="{BF64843E-FFBB-44EE-847D-AE009CDCB374}" srcId="{5CD44D91-F72A-4190-957F-7B72CD74D2E2}" destId="{06EECA33-31B6-42CA-A01B-046E16A84480}" srcOrd="2" destOrd="0" parTransId="{94BADBBE-B971-42E0-B17D-176410960873}" sibTransId="{647CB4F7-1408-43E7-B1D4-38DCD5608375}"/>
    <dgm:cxn modelId="{D7A38368-1932-443B-B929-879D6DB14D92}" type="presOf" srcId="{722D21DF-7287-4A42-8AAB-7F689DC7743E}" destId="{5AB69AD8-7794-49F5-970B-994141D72DFF}" srcOrd="0" destOrd="0" presId="urn:microsoft.com/office/officeart/2005/8/layout/vList5"/>
    <dgm:cxn modelId="{4EC51274-48A8-446F-AD4F-22C5D66D2696}" srcId="{5CD44D91-F72A-4190-957F-7B72CD74D2E2}" destId="{A75F61BE-A069-4371-AB52-88BA148CAD10}" srcOrd="0" destOrd="0" parTransId="{220C3584-FAA2-461E-A00C-6B2224146BA4}" sibTransId="{2D618FC8-C24F-4B59-8C80-842170B2D64C}"/>
    <dgm:cxn modelId="{EAD8CB81-D1A6-45A3-AECB-7304B994613A}" type="presOf" srcId="{06EECA33-31B6-42CA-A01B-046E16A84480}" destId="{F294E71E-606D-4401-AA6B-A87D68D9E13C}" srcOrd="0" destOrd="0" presId="urn:microsoft.com/office/officeart/2005/8/layout/vList5"/>
    <dgm:cxn modelId="{D6C70389-CEBD-43EC-A62C-78FD41453BCD}" type="presOf" srcId="{65EAB4CB-D9B2-48F9-A967-DDFAAB57E72D}" destId="{22EFB603-A9B0-4152-8D79-3A2DF5EA77D2}" srcOrd="0" destOrd="0" presId="urn:microsoft.com/office/officeart/2005/8/layout/vList5"/>
    <dgm:cxn modelId="{9353E29F-1948-4145-B2AE-D3CD1A81A6CB}" type="presOf" srcId="{5CD44D91-F72A-4190-957F-7B72CD74D2E2}" destId="{186A06A2-82F7-46CD-A5E5-5E670CF89863}" srcOrd="0" destOrd="0" presId="urn:microsoft.com/office/officeart/2005/8/layout/vList5"/>
    <dgm:cxn modelId="{85AA84B0-43CF-45AE-AF96-1224EE558E44}" srcId="{5CD44D91-F72A-4190-957F-7B72CD74D2E2}" destId="{65EAB4CB-D9B2-48F9-A967-DDFAAB57E72D}" srcOrd="1" destOrd="0" parTransId="{E80680F2-D564-474F-8FAE-DF0164B43DBF}" sibTransId="{B14F8B6F-9CC9-45A1-9D10-9B5785B240A2}"/>
    <dgm:cxn modelId="{AB950BC1-E668-4BD7-B116-01FB042839C3}" srcId="{65EAB4CB-D9B2-48F9-A967-DDFAAB57E72D}" destId="{EACECE18-377D-4E2D-84FD-AEEA68292A2A}" srcOrd="0" destOrd="0" parTransId="{899F8C3D-DFCB-4F65-90A1-C77BF8CB0C46}" sibTransId="{5F62BB23-4F2C-45E4-AEA9-F9FAF26CA78F}"/>
    <dgm:cxn modelId="{868CA9C4-BF84-49A6-8B9A-23F6E7DC4F16}" srcId="{A75F61BE-A069-4371-AB52-88BA148CAD10}" destId="{738EC218-27D4-4F87-87A6-32FFD80C21B5}" srcOrd="0" destOrd="0" parTransId="{0DADDD98-6485-4B99-A30B-AB33506ADF87}" sibTransId="{014CAB92-3107-4753-9099-86994B9A8A58}"/>
    <dgm:cxn modelId="{55045DC9-9D07-4DC2-B9BE-78D18D63B248}" type="presOf" srcId="{A75F61BE-A069-4371-AB52-88BA148CAD10}" destId="{B4066330-FE8C-4EA7-B5AE-AFB2D60766E8}" srcOrd="0" destOrd="0" presId="urn:microsoft.com/office/officeart/2005/8/layout/vList5"/>
    <dgm:cxn modelId="{C48678DF-2B41-4DAE-B907-B8FE2BC77BBA}" type="presOf" srcId="{738EC218-27D4-4F87-87A6-32FFD80C21B5}" destId="{81C4B5EC-390D-43CE-A256-DA2763047D43}" srcOrd="0" destOrd="0" presId="urn:microsoft.com/office/officeart/2005/8/layout/vList5"/>
    <dgm:cxn modelId="{CDA0DAE8-661A-443E-AD55-084C1B136D46}" type="presOf" srcId="{EACECE18-377D-4E2D-84FD-AEEA68292A2A}" destId="{670AF4A4-08AE-4EDE-9EBB-9C3FA9E19862}" srcOrd="0" destOrd="0" presId="urn:microsoft.com/office/officeart/2005/8/layout/vList5"/>
    <dgm:cxn modelId="{580A12FC-D3FB-4ED9-8224-8CFA6985D30C}" srcId="{5CD44D91-F72A-4190-957F-7B72CD74D2E2}" destId="{8AFEE6CA-0780-4699-8271-DACE5C869859}" srcOrd="3" destOrd="0" parTransId="{934A6F11-8B9D-42A6-96DA-143BC75174D3}" sibTransId="{49EC69B8-B7B6-4791-BC77-F1C5E7B82EDC}"/>
    <dgm:cxn modelId="{C2641F20-8935-462D-A849-613E355468EF}" type="presParOf" srcId="{186A06A2-82F7-46CD-A5E5-5E670CF89863}" destId="{2CA393B9-A59A-4FA9-9DB7-AEEF6BF9BECE}" srcOrd="0" destOrd="0" presId="urn:microsoft.com/office/officeart/2005/8/layout/vList5"/>
    <dgm:cxn modelId="{7354DEE6-D0A4-4B7D-BFDB-82E632A37A15}" type="presParOf" srcId="{2CA393B9-A59A-4FA9-9DB7-AEEF6BF9BECE}" destId="{B4066330-FE8C-4EA7-B5AE-AFB2D60766E8}" srcOrd="0" destOrd="0" presId="urn:microsoft.com/office/officeart/2005/8/layout/vList5"/>
    <dgm:cxn modelId="{5A409E66-1E0F-4DF5-889F-A9CCE3E003D0}" type="presParOf" srcId="{2CA393B9-A59A-4FA9-9DB7-AEEF6BF9BECE}" destId="{81C4B5EC-390D-43CE-A256-DA2763047D43}" srcOrd="1" destOrd="0" presId="urn:microsoft.com/office/officeart/2005/8/layout/vList5"/>
    <dgm:cxn modelId="{0C62668F-A51C-4F7D-9C79-FBEAEB2F270A}" type="presParOf" srcId="{186A06A2-82F7-46CD-A5E5-5E670CF89863}" destId="{DD7B9F39-1647-4FCE-8AB1-043AC132E8F9}" srcOrd="1" destOrd="0" presId="urn:microsoft.com/office/officeart/2005/8/layout/vList5"/>
    <dgm:cxn modelId="{D9EB5BDE-C3F8-4918-B806-DD9703385128}" type="presParOf" srcId="{186A06A2-82F7-46CD-A5E5-5E670CF89863}" destId="{41E207E0-849F-4E87-9A70-09E1B08F28FC}" srcOrd="2" destOrd="0" presId="urn:microsoft.com/office/officeart/2005/8/layout/vList5"/>
    <dgm:cxn modelId="{455BFC4E-E2FE-4C97-939D-E437F9A82871}" type="presParOf" srcId="{41E207E0-849F-4E87-9A70-09E1B08F28FC}" destId="{22EFB603-A9B0-4152-8D79-3A2DF5EA77D2}" srcOrd="0" destOrd="0" presId="urn:microsoft.com/office/officeart/2005/8/layout/vList5"/>
    <dgm:cxn modelId="{B2C88EFD-8BAE-49E6-92A8-2E82DB908DC6}" type="presParOf" srcId="{41E207E0-849F-4E87-9A70-09E1B08F28FC}" destId="{670AF4A4-08AE-4EDE-9EBB-9C3FA9E19862}" srcOrd="1" destOrd="0" presId="urn:microsoft.com/office/officeart/2005/8/layout/vList5"/>
    <dgm:cxn modelId="{4FC42BB2-B679-403C-8BBC-C32C9EEB475E}" type="presParOf" srcId="{186A06A2-82F7-46CD-A5E5-5E670CF89863}" destId="{12DB7B0B-F2A7-4CC8-870F-090143CAF806}" srcOrd="3" destOrd="0" presId="urn:microsoft.com/office/officeart/2005/8/layout/vList5"/>
    <dgm:cxn modelId="{697538D7-BC99-4F9B-A719-6D0BAB6A3667}" type="presParOf" srcId="{186A06A2-82F7-46CD-A5E5-5E670CF89863}" destId="{99C645D0-D4D2-42E6-9C7B-2E59B8C17315}" srcOrd="4" destOrd="0" presId="urn:microsoft.com/office/officeart/2005/8/layout/vList5"/>
    <dgm:cxn modelId="{EC199F17-5D88-404D-9B4C-CD58AFC923D1}" type="presParOf" srcId="{99C645D0-D4D2-42E6-9C7B-2E59B8C17315}" destId="{F294E71E-606D-4401-AA6B-A87D68D9E13C}" srcOrd="0" destOrd="0" presId="urn:microsoft.com/office/officeart/2005/8/layout/vList5"/>
    <dgm:cxn modelId="{6FF7DD33-1994-480D-B1B0-71F24299A7B6}" type="presParOf" srcId="{99C645D0-D4D2-42E6-9C7B-2E59B8C17315}" destId="{5AB69AD8-7794-49F5-970B-994141D72DFF}" srcOrd="1" destOrd="0" presId="urn:microsoft.com/office/officeart/2005/8/layout/vList5"/>
    <dgm:cxn modelId="{56D6F5C1-8F4E-4BDA-B2EC-DD8B665049BB}" type="presParOf" srcId="{186A06A2-82F7-46CD-A5E5-5E670CF89863}" destId="{0B4B2AB8-3E46-49E6-ADA6-7DFD3C13C9FE}" srcOrd="5" destOrd="0" presId="urn:microsoft.com/office/officeart/2005/8/layout/vList5"/>
    <dgm:cxn modelId="{991CC9AB-EFC2-426C-B854-08136736B895}" type="presParOf" srcId="{186A06A2-82F7-46CD-A5E5-5E670CF89863}" destId="{45426010-B670-407D-8C11-A8DC5DCD107B}" srcOrd="6" destOrd="0" presId="urn:microsoft.com/office/officeart/2005/8/layout/vList5"/>
    <dgm:cxn modelId="{B091EB63-2634-4279-9B70-D9C83EFBAF15}" type="presParOf" srcId="{45426010-B670-407D-8C11-A8DC5DCD107B}" destId="{386F4D74-CB9F-41E7-B21A-6B277698EEB5}" srcOrd="0" destOrd="0" presId="urn:microsoft.com/office/officeart/2005/8/layout/vList5"/>
    <dgm:cxn modelId="{7E375DA0-144D-4F67-9709-84C93F9FA701}" type="presParOf" srcId="{45426010-B670-407D-8C11-A8DC5DCD107B}" destId="{C46ED457-7849-4E1D-9C9F-30D5529056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CE8FD-43AA-4EC6-80EB-10BD5EE0D262}">
      <dsp:nvSpPr>
        <dsp:cNvPr id="0" name=""/>
        <dsp:cNvSpPr/>
      </dsp:nvSpPr>
      <dsp:spPr>
        <a:xfrm>
          <a:off x="0" y="19874"/>
          <a:ext cx="6253721" cy="761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Relational Databases vs Tables</a:t>
          </a:r>
        </a:p>
      </dsp:txBody>
      <dsp:txXfrm>
        <a:off x="37182" y="57056"/>
        <a:ext cx="6179357" cy="687306"/>
      </dsp:txXfrm>
    </dsp:sp>
    <dsp:sp modelId="{AD407388-3AF9-49AF-8130-7F39976472CC}">
      <dsp:nvSpPr>
        <dsp:cNvPr id="0" name=""/>
        <dsp:cNvSpPr/>
      </dsp:nvSpPr>
      <dsp:spPr>
        <a:xfrm>
          <a:off x="0" y="870824"/>
          <a:ext cx="6253721" cy="761670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Normalization</a:t>
          </a:r>
        </a:p>
      </dsp:txBody>
      <dsp:txXfrm>
        <a:off x="37182" y="908006"/>
        <a:ext cx="6179357" cy="687306"/>
      </dsp:txXfrm>
    </dsp:sp>
    <dsp:sp modelId="{CE34DC23-127C-47DA-A879-48D46A5D643A}">
      <dsp:nvSpPr>
        <dsp:cNvPr id="0" name=""/>
        <dsp:cNvSpPr/>
      </dsp:nvSpPr>
      <dsp:spPr>
        <a:xfrm>
          <a:off x="0" y="1721774"/>
          <a:ext cx="6253721" cy="761670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Modeling</a:t>
          </a:r>
        </a:p>
      </dsp:txBody>
      <dsp:txXfrm>
        <a:off x="37182" y="1758956"/>
        <a:ext cx="6179357" cy="687306"/>
      </dsp:txXfrm>
    </dsp:sp>
    <dsp:sp modelId="{4619B6B3-8570-4369-9ABB-8925CDBE3FD9}">
      <dsp:nvSpPr>
        <dsp:cNvPr id="0" name=""/>
        <dsp:cNvSpPr/>
      </dsp:nvSpPr>
      <dsp:spPr>
        <a:xfrm>
          <a:off x="0" y="2572724"/>
          <a:ext cx="6253721" cy="761670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Joins</a:t>
          </a:r>
        </a:p>
      </dsp:txBody>
      <dsp:txXfrm>
        <a:off x="37182" y="2609906"/>
        <a:ext cx="6179357" cy="687306"/>
      </dsp:txXfrm>
    </dsp:sp>
    <dsp:sp modelId="{9ACF42C9-B08C-4E8A-A5D6-D9E67C57E448}">
      <dsp:nvSpPr>
        <dsp:cNvPr id="0" name=""/>
        <dsp:cNvSpPr/>
      </dsp:nvSpPr>
      <dsp:spPr>
        <a:xfrm>
          <a:off x="0" y="3423675"/>
          <a:ext cx="6253721" cy="761670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Temporary Tables</a:t>
          </a:r>
        </a:p>
      </dsp:txBody>
      <dsp:txXfrm>
        <a:off x="37182" y="3460857"/>
        <a:ext cx="6179357" cy="687306"/>
      </dsp:txXfrm>
    </dsp:sp>
    <dsp:sp modelId="{72E6DF28-BAAC-4924-94ED-F41B5395CB1E}">
      <dsp:nvSpPr>
        <dsp:cNvPr id="0" name=""/>
        <dsp:cNvSpPr/>
      </dsp:nvSpPr>
      <dsp:spPr>
        <a:xfrm>
          <a:off x="0" y="4274625"/>
          <a:ext cx="6253721" cy="76167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Databases vs Analytics</a:t>
          </a:r>
        </a:p>
      </dsp:txBody>
      <dsp:txXfrm>
        <a:off x="37182" y="4311807"/>
        <a:ext cx="6179357" cy="687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74275-3BA3-40B9-A2D5-095C4D091E31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14ADB-67B1-41EF-81B1-2C7389683EC7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Data Integrity:</a:t>
          </a:r>
          <a:r>
            <a:rPr lang="en-US" sz="2100" b="0" i="0" kern="1200"/>
            <a:t> Normalization helps maintain data accuracy and consistency by reducing redundancy. When data is stored in a non-repetitive manner, it is less prone to errors.</a:t>
          </a:r>
          <a:endParaRPr lang="en-US" sz="2100" kern="1200"/>
        </a:p>
      </dsp:txBody>
      <dsp:txXfrm>
        <a:off x="0" y="0"/>
        <a:ext cx="10515600" cy="1087834"/>
      </dsp:txXfrm>
    </dsp:sp>
    <dsp:sp modelId="{6C7E11C5-4250-4463-9F51-DF3B7087881D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E06C1-8CF9-4905-B5EF-C57C1C0C72E4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Efficient Storage:</a:t>
          </a:r>
          <a:r>
            <a:rPr lang="en-US" sz="2100" b="0" i="0" kern="1200"/>
            <a:t> Normalized databases tend to occupy less storage space as duplicate data is minimized. This reduces the overall cost of storage.</a:t>
          </a:r>
          <a:endParaRPr lang="en-US" sz="2100" kern="1200"/>
        </a:p>
      </dsp:txBody>
      <dsp:txXfrm>
        <a:off x="0" y="1087834"/>
        <a:ext cx="10515600" cy="1087834"/>
      </dsp:txXfrm>
    </dsp:sp>
    <dsp:sp modelId="{55532A38-D7C2-40D7-B20B-913A58854208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4B35-8C41-438A-951F-95FDEBD33229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Query Optimization:</a:t>
          </a:r>
          <a:r>
            <a:rPr lang="en-US" sz="2100" b="0" i="0" kern="1200"/>
            <a:t> Queries become more efficient in normalized databases because they need to access smaller, well-structured tables instead of large, denormalized ones.</a:t>
          </a:r>
          <a:endParaRPr lang="en-US" sz="2100" kern="1200"/>
        </a:p>
      </dsp:txBody>
      <dsp:txXfrm>
        <a:off x="0" y="2175669"/>
        <a:ext cx="10515600" cy="1087834"/>
      </dsp:txXfrm>
    </dsp:sp>
    <dsp:sp modelId="{D62351EE-F87B-460D-BF47-AD6B8A048A36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77093-781A-4525-B3C0-209D823C95DC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Flexibility:</a:t>
          </a:r>
          <a:r>
            <a:rPr lang="en-US" sz="2100" b="0" i="0" kern="1200"/>
            <a:t> Normalized databases are more flexible when it comes to accommodating changes in data requirements or business rules.</a:t>
          </a:r>
          <a:endParaRPr lang="en-US" sz="2100" kern="1200"/>
        </a:p>
      </dsp:txBody>
      <dsp:txXfrm>
        <a:off x="0" y="3263503"/>
        <a:ext cx="1051560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6DC47-9366-4759-A0B5-4577DFF56D39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6ADB9-5D01-4568-BE40-C60D556A461A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Collection of conceptual tools for describing data, data relationships, semantics, and consistency constraints</a:t>
          </a:r>
        </a:p>
      </dsp:txBody>
      <dsp:txXfrm>
        <a:off x="0" y="2124"/>
        <a:ext cx="10515600" cy="1449029"/>
      </dsp:txXfrm>
    </dsp:sp>
    <dsp:sp modelId="{D658ABAD-5C8B-4D11-A88E-57DCD4EE4E2E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BE644-86D4-43F2-92BE-263199882CAC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Representation of data structures required for a database that is used for expressing and communicating business requirements</a:t>
          </a:r>
        </a:p>
      </dsp:txBody>
      <dsp:txXfrm>
        <a:off x="0" y="1451154"/>
        <a:ext cx="10515600" cy="1449029"/>
      </dsp:txXfrm>
    </dsp:sp>
    <dsp:sp modelId="{48654461-01A3-48B5-84F1-00CDD28E3EA1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AC05A-CA6C-49E3-A9D3-7F81711BD5DF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Visually representative of the nature of the data, the business rules governing the data, and how it will be organized in the database</a:t>
          </a:r>
        </a:p>
      </dsp:txBody>
      <dsp:txXfrm>
        <a:off x="0" y="2900183"/>
        <a:ext cx="10515600" cy="1449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2E16D-E0C9-472E-A408-3DF3A5AAE5BD}">
      <dsp:nvSpPr>
        <dsp:cNvPr id="0" name=""/>
        <dsp:cNvSpPr/>
      </dsp:nvSpPr>
      <dsp:spPr>
        <a:xfrm>
          <a:off x="3007344" y="0"/>
          <a:ext cx="4500911" cy="2539283"/>
        </a:xfrm>
        <a:prstGeom prst="trapezoid">
          <a:avLst>
            <a:gd name="adj" fmla="val 8862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US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4000" kern="1200" dirty="0"/>
            <a:t>Physical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Designing database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specific elements</a:t>
          </a:r>
        </a:p>
      </dsp:txBody>
      <dsp:txXfrm>
        <a:off x="3007344" y="0"/>
        <a:ext cx="4500911" cy="2539283"/>
      </dsp:txXfrm>
    </dsp:sp>
    <dsp:sp modelId="{276B1E3E-C7CF-48A5-8DD0-ABC38BE7DF4F}">
      <dsp:nvSpPr>
        <dsp:cNvPr id="0" name=""/>
        <dsp:cNvSpPr/>
      </dsp:nvSpPr>
      <dsp:spPr>
        <a:xfrm>
          <a:off x="1503672" y="2539283"/>
          <a:ext cx="7508255" cy="1696656"/>
        </a:xfrm>
        <a:prstGeom prst="trapezoid">
          <a:avLst>
            <a:gd name="adj" fmla="val 8862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Logical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Establishing a structure for the data</a:t>
          </a:r>
        </a:p>
      </dsp:txBody>
      <dsp:txXfrm>
        <a:off x="2817616" y="2539283"/>
        <a:ext cx="4880366" cy="1696656"/>
      </dsp:txXfrm>
    </dsp:sp>
    <dsp:sp modelId="{56AF9667-B0E4-4A78-8EC1-F6BE207D4B05}">
      <dsp:nvSpPr>
        <dsp:cNvPr id="0" name=""/>
        <dsp:cNvSpPr/>
      </dsp:nvSpPr>
      <dsp:spPr>
        <a:xfrm>
          <a:off x="0" y="4235940"/>
          <a:ext cx="10515600" cy="1696656"/>
        </a:xfrm>
        <a:prstGeom prst="trapezoid">
          <a:avLst>
            <a:gd name="adj" fmla="val 8862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Conceptual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Identifying and grouping data</a:t>
          </a:r>
        </a:p>
      </dsp:txBody>
      <dsp:txXfrm>
        <a:off x="1840229" y="4235940"/>
        <a:ext cx="6835140" cy="16966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2B276-75EB-4193-8866-67A832BA7932}">
      <dsp:nvSpPr>
        <dsp:cNvPr id="0" name=""/>
        <dsp:cNvSpPr/>
      </dsp:nvSpPr>
      <dsp:spPr>
        <a:xfrm>
          <a:off x="0" y="430742"/>
          <a:ext cx="626364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High-level overview of the system, focusing on the entities and their relationships. Commonly represented using Entity-Relationship Diagrams (ERDs).</a:t>
          </a:r>
          <a:endParaRPr lang="en-US" sz="2000" kern="1200" dirty="0"/>
        </a:p>
      </dsp:txBody>
      <dsp:txXfrm>
        <a:off x="0" y="430742"/>
        <a:ext cx="6263640" cy="1701000"/>
      </dsp:txXfrm>
    </dsp:sp>
    <dsp:sp modelId="{DF698B9F-EBC8-4C2D-A58F-89FB2990E29C}">
      <dsp:nvSpPr>
        <dsp:cNvPr id="0" name=""/>
        <dsp:cNvSpPr/>
      </dsp:nvSpPr>
      <dsp:spPr>
        <a:xfrm>
          <a:off x="313182" y="135542"/>
          <a:ext cx="438454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Conceptual</a:t>
          </a:r>
        </a:p>
      </dsp:txBody>
      <dsp:txXfrm>
        <a:off x="342003" y="164363"/>
        <a:ext cx="4326906" cy="532758"/>
      </dsp:txXfrm>
    </dsp:sp>
    <dsp:sp modelId="{F3390E85-E6B0-40BC-AE6B-D60A35E23E55}">
      <dsp:nvSpPr>
        <dsp:cNvPr id="0" name=""/>
        <dsp:cNvSpPr/>
      </dsp:nvSpPr>
      <dsp:spPr>
        <a:xfrm>
          <a:off x="0" y="2534942"/>
          <a:ext cx="626364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More detailed than the conceptual model, it includes entities, attributes, and relationships but is independent of any specific database management system (DBMS).</a:t>
          </a:r>
          <a:endParaRPr lang="en-US" sz="2000" kern="1200" dirty="0"/>
        </a:p>
      </dsp:txBody>
      <dsp:txXfrm>
        <a:off x="0" y="2534942"/>
        <a:ext cx="6263640" cy="1701000"/>
      </dsp:txXfrm>
    </dsp:sp>
    <dsp:sp modelId="{C47F6B77-AD67-4C67-BA77-7668345A12ED}">
      <dsp:nvSpPr>
        <dsp:cNvPr id="0" name=""/>
        <dsp:cNvSpPr/>
      </dsp:nvSpPr>
      <dsp:spPr>
        <a:xfrm>
          <a:off x="313182" y="2239742"/>
          <a:ext cx="4384548" cy="59040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Logical</a:t>
          </a:r>
        </a:p>
      </dsp:txBody>
      <dsp:txXfrm>
        <a:off x="342003" y="2268563"/>
        <a:ext cx="4326906" cy="532758"/>
      </dsp:txXfrm>
    </dsp:sp>
    <dsp:sp modelId="{097A6CB8-F998-4F77-A919-7E5329871DEE}">
      <dsp:nvSpPr>
        <dsp:cNvPr id="0" name=""/>
        <dsp:cNvSpPr/>
      </dsp:nvSpPr>
      <dsp:spPr>
        <a:xfrm>
          <a:off x="0" y="4639143"/>
          <a:ext cx="626364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More detailed than the conceptual model, it includes entities, attributes, and relationships but is independent of any specific database management system (DBMS).</a:t>
          </a:r>
          <a:endParaRPr lang="en-US" sz="2000" kern="1200" dirty="0"/>
        </a:p>
      </dsp:txBody>
      <dsp:txXfrm>
        <a:off x="0" y="4639143"/>
        <a:ext cx="6263640" cy="1701000"/>
      </dsp:txXfrm>
    </dsp:sp>
    <dsp:sp modelId="{F57566E0-E976-4C90-BF67-6504EC308827}">
      <dsp:nvSpPr>
        <dsp:cNvPr id="0" name=""/>
        <dsp:cNvSpPr/>
      </dsp:nvSpPr>
      <dsp:spPr>
        <a:xfrm>
          <a:off x="313182" y="4343943"/>
          <a:ext cx="4384548" cy="5904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Physical</a:t>
          </a:r>
        </a:p>
      </dsp:txBody>
      <dsp:txXfrm>
        <a:off x="342003" y="4372764"/>
        <a:ext cx="4326906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4B5EC-390D-43CE-A256-DA2763047D43}">
      <dsp:nvSpPr>
        <dsp:cNvPr id="0" name=""/>
        <dsp:cNvSpPr/>
      </dsp:nvSpPr>
      <dsp:spPr>
        <a:xfrm rot="5400000">
          <a:off x="3729233" y="-1339058"/>
          <a:ext cx="1060082" cy="40087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Customer</a:t>
          </a:r>
          <a:r>
            <a:rPr lang="en-US" sz="2400" kern="1200"/>
            <a:t> and </a:t>
          </a:r>
          <a:r>
            <a:rPr lang="en-US" sz="2400" b="1" kern="1200"/>
            <a:t>Product</a:t>
          </a:r>
          <a:endParaRPr lang="en-US" sz="2400" kern="1200"/>
        </a:p>
      </dsp:txBody>
      <dsp:txXfrm rot="-5400000">
        <a:off x="2254910" y="187014"/>
        <a:ext cx="3956980" cy="956584"/>
      </dsp:txXfrm>
    </dsp:sp>
    <dsp:sp modelId="{B4066330-FE8C-4EA7-B5AE-AFB2D60766E8}">
      <dsp:nvSpPr>
        <dsp:cNvPr id="0" name=""/>
        <dsp:cNvSpPr/>
      </dsp:nvSpPr>
      <dsp:spPr>
        <a:xfrm>
          <a:off x="0" y="2755"/>
          <a:ext cx="2254910" cy="13251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have 2 entities</a:t>
          </a:r>
        </a:p>
      </dsp:txBody>
      <dsp:txXfrm>
        <a:off x="64686" y="67441"/>
        <a:ext cx="2125538" cy="1195731"/>
      </dsp:txXfrm>
    </dsp:sp>
    <dsp:sp modelId="{670AF4A4-08AE-4EDE-9EBB-9C3FA9E19862}">
      <dsp:nvSpPr>
        <dsp:cNvPr id="0" name=""/>
        <dsp:cNvSpPr/>
      </dsp:nvSpPr>
      <dsp:spPr>
        <a:xfrm rot="5400000">
          <a:off x="3729233" y="52300"/>
          <a:ext cx="1060082" cy="40087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Customer ID Number </a:t>
          </a:r>
          <a:r>
            <a:rPr lang="en-US" sz="2400" kern="1200"/>
            <a:t>and their </a:t>
          </a:r>
          <a:r>
            <a:rPr lang="en-US" sz="2400" b="1" kern="1200"/>
            <a:t>Name </a:t>
          </a:r>
          <a:r>
            <a:rPr lang="en-US" sz="2400" kern="1200"/>
            <a:t>(attributes)</a:t>
          </a:r>
        </a:p>
      </dsp:txBody>
      <dsp:txXfrm rot="-5400000">
        <a:off x="2254910" y="1578373"/>
        <a:ext cx="3956980" cy="956584"/>
      </dsp:txXfrm>
    </dsp:sp>
    <dsp:sp modelId="{22EFB603-A9B0-4152-8D79-3A2DF5EA77D2}">
      <dsp:nvSpPr>
        <dsp:cNvPr id="0" name=""/>
        <dsp:cNvSpPr/>
      </dsp:nvSpPr>
      <dsp:spPr>
        <a:xfrm>
          <a:off x="0" y="1394113"/>
          <a:ext cx="2254910" cy="13251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a customer, we need to know:</a:t>
          </a:r>
        </a:p>
      </dsp:txBody>
      <dsp:txXfrm>
        <a:off x="64686" y="1458799"/>
        <a:ext cx="2125538" cy="1195731"/>
      </dsp:txXfrm>
    </dsp:sp>
    <dsp:sp modelId="{5AB69AD8-7794-49F5-970B-994141D72DFF}">
      <dsp:nvSpPr>
        <dsp:cNvPr id="0" name=""/>
        <dsp:cNvSpPr/>
      </dsp:nvSpPr>
      <dsp:spPr>
        <a:xfrm rot="5400000">
          <a:off x="3729233" y="1443658"/>
          <a:ext cx="1060082" cy="40087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Product Name </a:t>
          </a:r>
          <a:r>
            <a:rPr lang="en-US" sz="2400" kern="1200"/>
            <a:t>and </a:t>
          </a:r>
          <a:r>
            <a:rPr lang="en-US" sz="2400" b="1" kern="1200"/>
            <a:t>Price</a:t>
          </a:r>
          <a:r>
            <a:rPr lang="en-US" sz="2400" kern="1200"/>
            <a:t> (attributes)</a:t>
          </a:r>
        </a:p>
      </dsp:txBody>
      <dsp:txXfrm rot="-5400000">
        <a:off x="2254910" y="2969731"/>
        <a:ext cx="3956980" cy="956584"/>
      </dsp:txXfrm>
    </dsp:sp>
    <dsp:sp modelId="{F294E71E-606D-4401-AA6B-A87D68D9E13C}">
      <dsp:nvSpPr>
        <dsp:cNvPr id="0" name=""/>
        <dsp:cNvSpPr/>
      </dsp:nvSpPr>
      <dsp:spPr>
        <a:xfrm>
          <a:off x="0" y="2785471"/>
          <a:ext cx="2254910" cy="13251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Product, we need to know:</a:t>
          </a:r>
        </a:p>
      </dsp:txBody>
      <dsp:txXfrm>
        <a:off x="64686" y="2850157"/>
        <a:ext cx="2125538" cy="1195731"/>
      </dsp:txXfrm>
    </dsp:sp>
    <dsp:sp modelId="{C46ED457-7849-4E1D-9C9F-30D5529056E7}">
      <dsp:nvSpPr>
        <dsp:cNvPr id="0" name=""/>
        <dsp:cNvSpPr/>
      </dsp:nvSpPr>
      <dsp:spPr>
        <a:xfrm rot="5400000">
          <a:off x="3729233" y="2835016"/>
          <a:ext cx="1060082" cy="40087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What can be a possible attribute of </a:t>
          </a:r>
          <a:r>
            <a:rPr lang="en-US" sz="2400" b="1" kern="1200"/>
            <a:t>Sale</a:t>
          </a:r>
          <a:r>
            <a:rPr lang="en-US" sz="2400" kern="1200"/>
            <a:t>?</a:t>
          </a:r>
        </a:p>
      </dsp:txBody>
      <dsp:txXfrm rot="-5400000">
        <a:off x="2254910" y="4361089"/>
        <a:ext cx="3956980" cy="956584"/>
      </dsp:txXfrm>
    </dsp:sp>
    <dsp:sp modelId="{386F4D74-CB9F-41E7-B21A-6B277698EEB5}">
      <dsp:nvSpPr>
        <dsp:cNvPr id="0" name=""/>
        <dsp:cNvSpPr/>
      </dsp:nvSpPr>
      <dsp:spPr>
        <a:xfrm>
          <a:off x="0" y="4176829"/>
          <a:ext cx="2254910" cy="13251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Sale</a:t>
          </a:r>
          <a:r>
            <a:rPr lang="en-US" sz="1600" kern="1200"/>
            <a:t> is a new entity that can be used to record the interaction between </a:t>
          </a:r>
          <a:r>
            <a:rPr lang="en-US" sz="1600" b="1" kern="1200"/>
            <a:t>Customer</a:t>
          </a:r>
          <a:r>
            <a:rPr lang="en-US" sz="1600" kern="1200"/>
            <a:t> and </a:t>
          </a:r>
          <a:r>
            <a:rPr lang="en-US" sz="1600" b="1" kern="1200"/>
            <a:t>Product</a:t>
          </a:r>
          <a:endParaRPr lang="en-US" sz="1600" kern="1200"/>
        </a:p>
      </dsp:txBody>
      <dsp:txXfrm>
        <a:off x="64686" y="4241515"/>
        <a:ext cx="2125538" cy="119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AB35-0521-FA9F-FD53-AAA8CDBF1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5D115-E6A4-207F-6D7F-A4BC6A5F9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858CD-4549-F743-3178-1D859E01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1503-F877-2A5F-DAA2-D763425C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06C2-D74A-5874-A9D3-7DF0DB16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0FC4-3D9B-91E0-AF26-AFF5B0D8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9A626-5A5E-DBDA-7609-E89C713C2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C7F5-DD51-346F-32AE-A77BAD8F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184B-5CBB-5A5A-8E65-32EA64B3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29AD-C589-6727-F4EB-9A33B715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46A71-6FA9-33BF-F0C5-43884CD30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BDF44-3776-E1A5-7512-22B700721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6D2CD-11DB-8431-6EFE-8EB053F7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8A4DC-0ADD-05B8-5F52-F614607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CF9E6-5A68-69B1-8AA3-6A5271D8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1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1D64-83E1-D0AF-C5AC-EFE7E14E9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DBCB4-E64F-EEF0-889B-B03A3DC4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9A5BB-8D92-9A61-6EB4-87927FE3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1957-2A65-73E3-12D9-D9B781B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BB2E-756B-5FAC-C3CA-2C85421E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71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AC88-1C2F-785B-C88C-022B838B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6C60C-892A-06A7-383E-E7D55308C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C6A5C-2993-0175-0F66-E347D4EE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CC3D8-7DFC-9B3B-0FD2-1DFA5CF6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73FB-D69F-BC17-3AC6-9977CD2A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06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09EE-734F-B4F8-D425-7B4D3F19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9578-292C-6368-212B-1851306FF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D15A-B7CC-EB2A-7930-1EFF61DA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59C1B-BB45-FF2A-9750-8873D27C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56863-88AF-B63A-DAC6-C9141E3A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0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AFC8-00B0-A35E-B706-89FF4E3A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ED69-EE43-0304-E213-58F90019C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01EDB-38B0-DCCE-F3FB-211EA1FF8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72BDC-2D8F-36D0-AE3D-BDF1835B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009C3-8BAA-5DE2-D458-AAC66833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D310-2823-859F-1B90-5E561425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EE5-A45D-14E9-99B8-484A186B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3645-187F-DFA0-961A-44ADFC5C5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C9FAB-A376-FB01-8E36-4C73D8EC4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46B49-7850-6FD2-681E-12059B523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BDCE-9430-7C9F-5E92-719680CE6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7EF37-A03A-4E39-E199-9370FD95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F107F-3AC9-E5D3-5B1E-171CBC11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E53AF-624F-AB11-5E96-53B3EDA8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1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A11F-EC88-81A1-AA58-1D30553A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BAACA-A758-7EDF-6C28-BFD30D99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611D3-362E-0941-D1C2-2299B9AC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B0712-822A-733A-3D67-028F5F40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34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8F996-F378-8305-5AC9-2955AA76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A49CB-C6C7-12E3-CC71-7089AF39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DEF0A-A241-21CC-5C63-9E50473E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6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C07A-F1E9-21C2-C24E-83343499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A6025-84CD-22CE-7EE3-7BD25EBE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CB68E-D865-D3C4-95CA-8335B197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12A-EF4D-0677-92E6-63DF52D2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795F-C4EA-9148-2CB5-AE38BEF9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5BA50-B554-B15D-1EB7-D39385A0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4F4-6853-2597-1DF5-64516012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5C516-1F53-DCD9-502D-8876C884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02AA7-B1BD-60BE-DB5F-C5DB9217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67121-84D9-A864-63DF-F67CF27F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4D5DD-28BA-3985-331A-ABFEA03A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2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CE6D-10CE-A01F-0B20-E012F600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AF904-D025-BD00-D742-E0C5E56C5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5493-BFA2-4F6F-C007-C5346D186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0A1B0-2BAC-21D4-E403-CEDDAA1C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AFC7-C156-BBB6-62DB-180F3580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152B2-49DD-810F-7413-9B5519B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23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A30A-D4CE-35A7-A259-374402FC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894B9-1CD8-62C4-D3D4-A95697B13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97EF-358E-52B0-EE77-37FBE4D1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8DE3-E33F-CADE-009E-A128EC8E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D1BE-B919-197A-0268-59666BE6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71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52B51-D0FA-1703-A12D-867947327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75024-7438-EE45-5237-978868B2E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26AC-CA62-8532-ABB4-251E8042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05B83-015C-7C88-1B50-BBEE8745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A2EA0-204E-8CE0-9961-1F92B392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464B-6C40-E1C6-E545-D79AC9FF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D44D0-1DA6-6928-BA77-9F694CE3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53DE7-8052-FA9A-8994-E395C99E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74AD-75EB-1822-54BE-54DF7B00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35E03-15AC-4C63-52B7-AD72B65C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9655-1ECD-7989-CB50-9782C560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6BC5-D619-0C25-AABA-E168C010E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C458C-F728-3558-2C0E-FC7AF09D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FB602-6FF0-5F09-8135-75691D7D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B9C2-DA31-43DB-7AC4-546FE09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57218-9056-05F2-112B-709A1586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4CD5-8221-38C5-4B4B-1E01CDCA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FFBD0-0213-78DE-A2C8-713774D52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8CF45-97C8-1443-518D-2908C5DF9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D0E73-8FBD-71F5-EFA7-0622CDDB5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CA5B6-2534-9B26-033C-CE2AB343A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1EFAE-AEA6-77C3-AF46-69D5550B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C8561-374F-1C64-A7AB-540A78EC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570D5-E13E-2004-3556-6686E81B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2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1496-F732-9D1F-9C1A-E0FF3C51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B7575-A372-25AA-9BB2-C7F87322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97D1D-240F-558D-47C9-D6E702B7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8FC4A-9B26-0FF9-77FE-A00A9580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2694B-3FB8-613C-DE98-1380E81F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ECCCD-2A2A-6233-D100-AD10EF42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4FFF5-A4EB-8C52-28F2-DCB7CD6A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483-CB28-500D-725A-90801988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E49F-89D5-E735-AF47-868FCBB1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9DA0D-D342-8EE1-8739-9DD3BEE53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F5203-0FC2-3C13-05BC-CEDCD780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3CAED-C5F3-FCE2-0AA1-3F0C3B90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0D91B-6E24-8C61-E213-BD05FCF3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67F-FE41-3E09-6AD0-ED331B7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351DD-F392-DEF2-D17A-CFC60B74E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340A-505C-1505-F1EB-272CF454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4B323-1188-D1CE-FEA8-C87B8AB5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0BA0-E5A0-55F2-8601-CD32F171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5534B-A041-8FCF-F66A-8537065A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44273-D661-B938-54E4-392D87F1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8AC5-1BA1-4EDB-3425-B91785EE0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C7CCB-4499-FA8E-E397-3CFE5DBF0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194B31-15E3-4A0B-894B-CCF0E9A61F0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A0174-9F37-22D3-E6AB-909B9429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6803-D67A-7ADB-5FA9-720475DAD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FCD535-7950-40B9-A93E-958ADE916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0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FE9712-11BD-96E9-F739-3B015A82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DB3B3-7AF6-5BA7-B2C2-6A384C9EF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CB19-E206-51DC-D6EA-983FC2DDE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20968-1200-412C-9B9A-7C98DB651E24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9913-B301-B39C-2921-B3B15698E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F3ED-D9F0-7045-BB9E-802B3E196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0A6540-27F9-4059-B930-A3983F4CC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0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visual-paradigm.com/a-comprehensive-guide-to-database-normalization-with-examples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visual-paradigm.com/a-comprehensive-guide-to-database-normalization-with-examples/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ucidchart.com/pages/ER-diagram-symbols-and-meani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dley/r4d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/r4d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E33570AE-D3F8-7778-DB76-A1F0CE4E4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7D22A-CB07-1130-5BBC-9BBFC3ACB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WK05: SQL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2A7A2-5286-0ADE-10CB-CA308542F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PPOL 5206 – Spring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29F16-D87E-D9A1-07AC-666E7D9E3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2222-0794-93AD-5A55-27431435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Primary Key</a:t>
            </a:r>
          </a:p>
        </p:txBody>
      </p:sp>
      <p:sp>
        <p:nvSpPr>
          <p:cNvPr id="7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9D099-3F6B-7E32-5C86-536CA92F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b="1" dirty="0"/>
              <a:t>Definition:</a:t>
            </a:r>
          </a:p>
          <a:p>
            <a:pPr lvl="1"/>
            <a:r>
              <a:rPr lang="en-US" sz="2200" dirty="0"/>
              <a:t>A </a:t>
            </a:r>
            <a:r>
              <a:rPr lang="en-US" sz="2200" b="1" dirty="0"/>
              <a:t>Primary Key</a:t>
            </a:r>
            <a:r>
              <a:rPr lang="en-US" sz="2200" dirty="0"/>
              <a:t> is a column (or a set of columns) that </a:t>
            </a:r>
            <a:r>
              <a:rPr lang="en-US" sz="2200" b="1" dirty="0"/>
              <a:t>uniquely identifies each row</a:t>
            </a:r>
            <a:r>
              <a:rPr lang="en-US" sz="2200" dirty="0"/>
              <a:t> in a table. </a:t>
            </a:r>
          </a:p>
          <a:p>
            <a:pPr lvl="1"/>
            <a:r>
              <a:rPr lang="en-US" sz="2200" dirty="0"/>
              <a:t>Each table must have </a:t>
            </a:r>
            <a:r>
              <a:rPr lang="en-US" sz="2200" b="1" dirty="0"/>
              <a:t>exactly one </a:t>
            </a:r>
            <a:r>
              <a:rPr lang="en-US" sz="2200" dirty="0"/>
              <a:t>primary key.</a:t>
            </a:r>
          </a:p>
          <a:p>
            <a:r>
              <a:rPr lang="en-US" sz="2200" b="1" dirty="0"/>
              <a:t>Characteristics</a:t>
            </a:r>
            <a:r>
              <a:rPr lang="en-US" sz="2200" dirty="0"/>
              <a:t>:</a:t>
            </a:r>
          </a:p>
          <a:p>
            <a:pPr marL="684213" lvl="2" indent="-223838"/>
            <a:r>
              <a:rPr lang="en-US" sz="2200" dirty="0"/>
              <a:t>Uniqueness: No duplicate values are allowed.</a:t>
            </a:r>
          </a:p>
          <a:p>
            <a:pPr marL="684213" lvl="2" indent="-223838"/>
            <a:r>
              <a:rPr lang="en-US" sz="2200" dirty="0"/>
              <a:t>Not Null: A primary key cannot have NULL values.</a:t>
            </a:r>
          </a:p>
          <a:p>
            <a:pPr marL="684213" lvl="2" indent="-223838"/>
            <a:r>
              <a:rPr lang="en-US" sz="2200" dirty="0"/>
              <a:t>Each table must have one and only one primary 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8280B-932A-A6EE-0841-1DBBB60E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015524"/>
            <a:ext cx="4014216" cy="2057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94606-1B9C-FB34-4EDC-A049F3B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240" y="3359383"/>
            <a:ext cx="4331902" cy="12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7D1FE-3621-48A1-A2FF-EB78C195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15314-3197-E8B9-4458-675085A7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Foreign Key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0760-2DCA-9D2E-3B28-C82648C5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000" b="1"/>
              <a:t>Definition:</a:t>
            </a:r>
          </a:p>
          <a:p>
            <a:pPr lvl="1"/>
            <a:r>
              <a:rPr lang="en-US" sz="2000"/>
              <a:t>A </a:t>
            </a:r>
            <a:r>
              <a:rPr lang="en-US" sz="2000" b="1"/>
              <a:t>Foreign Key</a:t>
            </a:r>
            <a:r>
              <a:rPr lang="en-US" sz="2000"/>
              <a:t> is a column that </a:t>
            </a:r>
            <a:r>
              <a:rPr lang="en-US" sz="2000" b="1"/>
              <a:t>creates a link</a:t>
            </a:r>
            <a:r>
              <a:rPr lang="en-US" sz="2000"/>
              <a:t> between two tables by referencing the </a:t>
            </a:r>
            <a:r>
              <a:rPr lang="en-US" sz="2000" b="1"/>
              <a:t>Primary Key</a:t>
            </a:r>
            <a:r>
              <a:rPr lang="en-US" sz="2000"/>
              <a:t> of another table.</a:t>
            </a:r>
          </a:p>
          <a:p>
            <a:r>
              <a:rPr lang="en-US" sz="2000" b="1"/>
              <a:t>Characteristics</a:t>
            </a:r>
            <a:r>
              <a:rPr lang="en-US" sz="2000"/>
              <a:t>:</a:t>
            </a:r>
          </a:p>
          <a:p>
            <a:pPr marL="684213" lvl="2" indent="-223838"/>
            <a:r>
              <a:rPr lang="en-US"/>
              <a:t>Enforces </a:t>
            </a:r>
            <a:r>
              <a:rPr lang="en-US" b="1"/>
              <a:t>referential integrity</a:t>
            </a:r>
          </a:p>
          <a:p>
            <a:pPr marL="684213" lvl="2" indent="-223838"/>
            <a:r>
              <a:rPr lang="en-US"/>
              <a:t>The foreign key </a:t>
            </a:r>
            <a:r>
              <a:rPr lang="en-US" b="1"/>
              <a:t>must match an existing primary key value</a:t>
            </a:r>
            <a:r>
              <a:rPr lang="en-US"/>
              <a:t> in the referenced table</a:t>
            </a:r>
          </a:p>
          <a:p>
            <a:pPr marL="684213" lvl="2" indent="-223838"/>
            <a:r>
              <a:rPr lang="en-US"/>
              <a:t>Helps </a:t>
            </a:r>
            <a:r>
              <a:rPr lang="en-US" b="1"/>
              <a:t>connect multiple tables</a:t>
            </a:r>
            <a:r>
              <a:rPr lang="en-US"/>
              <a:t> in relational databases.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348E7-40A6-30B1-87D9-AF240CBC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421964"/>
            <a:ext cx="4014216" cy="1244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39891-D612-3C6E-6639-1B9A4E30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16" y="3157736"/>
            <a:ext cx="4328365" cy="13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06D5D-32F0-141C-D370-3FFC2761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59629-D539-AF98-3E06-32CB1411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Candidate Key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text&#10;&#10;AI-generated content may be incorrect.">
            <a:extLst>
              <a:ext uri="{FF2B5EF4-FFF2-40B4-BE49-F238E27FC236}">
                <a16:creationId xmlns:a16="http://schemas.microsoft.com/office/drawing/2014/main" id="{8EE7E97A-9873-F896-BEDC-EE3D234B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08" y="691188"/>
            <a:ext cx="4229773" cy="2114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AB3D-9A5D-3AC5-73B9-85E43DEFA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2000" b="1"/>
              <a:t>Definition:</a:t>
            </a:r>
          </a:p>
          <a:p>
            <a:pPr lvl="1"/>
            <a:r>
              <a:rPr lang="en-US" sz="2000"/>
              <a:t>A </a:t>
            </a:r>
            <a:r>
              <a:rPr lang="en-US" sz="2000" b="1"/>
              <a:t>Candidate Key</a:t>
            </a:r>
            <a:r>
              <a:rPr lang="en-US" sz="2000"/>
              <a:t> is </a:t>
            </a:r>
            <a:r>
              <a:rPr lang="en-US" sz="2000" b="1"/>
              <a:t>any column (or combination of columns) that can uniquely identify a record</a:t>
            </a:r>
            <a:r>
              <a:rPr lang="en-US" sz="2000"/>
              <a:t>. A table can have </a:t>
            </a:r>
            <a:r>
              <a:rPr lang="en-US" sz="2000" b="1"/>
              <a:t>multiple candidate keys</a:t>
            </a:r>
            <a:r>
              <a:rPr lang="en-US" sz="2000"/>
              <a:t>, but only </a:t>
            </a:r>
            <a:r>
              <a:rPr lang="en-US" sz="2000" b="1"/>
              <a:t>one primary keyCharacteristics</a:t>
            </a:r>
            <a:r>
              <a:rPr lang="en-US" sz="2000"/>
              <a:t>:</a:t>
            </a:r>
          </a:p>
          <a:p>
            <a:pPr marL="684213" lvl="2" indent="-223838"/>
            <a:r>
              <a:rPr lang="en-US" b="1"/>
              <a:t>Note:</a:t>
            </a:r>
            <a:r>
              <a:rPr lang="en-US"/>
              <a:t> One of the </a:t>
            </a:r>
            <a:r>
              <a:rPr lang="en-US" b="1"/>
              <a:t>candidate keys is chosen as the primary key</a:t>
            </a:r>
            <a:r>
              <a:rPr lang="en-US"/>
              <a:t>, while the rest remain as </a:t>
            </a:r>
            <a:r>
              <a:rPr lang="en-US" b="1"/>
              <a:t>unique constraints</a:t>
            </a:r>
            <a:r>
              <a:rPr lang="en-US"/>
              <a:t>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EDFBB3-AF68-0516-533B-75A7F097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3355848"/>
            <a:ext cx="4543452" cy="12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E3617-F9D3-2C65-9D60-B581291A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14D6D-BB62-5EF9-68E6-F9ED9899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Composite Key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EC01A-0784-5798-9E9E-7C3A44FC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08" y="786358"/>
            <a:ext cx="4229773" cy="19245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3B8A-1F75-6949-DDC3-6010B10AC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1900" b="1"/>
              <a:t>Definition:</a:t>
            </a:r>
          </a:p>
          <a:p>
            <a:pPr lvl="1"/>
            <a:r>
              <a:rPr lang="en-US" sz="1900"/>
              <a:t>A </a:t>
            </a:r>
            <a:r>
              <a:rPr lang="en-US" sz="1900" b="1"/>
              <a:t>Composite Key</a:t>
            </a:r>
            <a:r>
              <a:rPr lang="en-US" sz="1900"/>
              <a:t> is a </a:t>
            </a:r>
            <a:r>
              <a:rPr lang="en-US" sz="1900" b="1"/>
              <a:t>primary key that consists of multiple columns</a:t>
            </a:r>
            <a:r>
              <a:rPr lang="en-US" sz="1900"/>
              <a:t> instead of just one.</a:t>
            </a:r>
            <a:r>
              <a:rPr lang="en-US" sz="1900" b="1"/>
              <a:t>Characteristics</a:t>
            </a:r>
            <a:r>
              <a:rPr lang="en-US" sz="1900"/>
              <a:t>:</a:t>
            </a:r>
          </a:p>
          <a:p>
            <a:r>
              <a:rPr lang="en-US" sz="1900" b="1"/>
              <a:t>Why Use Composite Keys?</a:t>
            </a:r>
            <a:endParaRPr lang="en-US" sz="1900"/>
          </a:p>
          <a:p>
            <a:pPr lvl="1"/>
            <a:r>
              <a:rPr lang="en-US" sz="1900"/>
              <a:t>Used when </a:t>
            </a:r>
            <a:r>
              <a:rPr lang="en-US" sz="1900" b="1"/>
              <a:t>a single column is not enough</a:t>
            </a:r>
            <a:r>
              <a:rPr lang="en-US" sz="1900"/>
              <a:t> to uniquely identify a row.</a:t>
            </a:r>
          </a:p>
          <a:p>
            <a:pPr lvl="1"/>
            <a:r>
              <a:rPr lang="en-US" sz="1900"/>
              <a:t>Common in </a:t>
            </a:r>
            <a:r>
              <a:rPr lang="en-US" sz="1900" b="1"/>
              <a:t>junction tables</a:t>
            </a:r>
            <a:r>
              <a:rPr lang="en-US" sz="1900"/>
              <a:t> (many-to-many relationships).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05629-EC19-E47F-5CD3-180E152E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943" y="3355848"/>
            <a:ext cx="4229773" cy="12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5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8245-5398-7F7A-3903-664A23F8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1CB87-F91D-86DE-AAA4-6A6A8739B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theory of table creation</a:t>
            </a:r>
          </a:p>
          <a:p>
            <a:endParaRPr lang="en-US" dirty="0"/>
          </a:p>
          <a:p>
            <a:r>
              <a:rPr lang="en-US" i="1" dirty="0"/>
              <a:t>Common Source: </a:t>
            </a:r>
            <a:r>
              <a:rPr lang="en-US" i="1" dirty="0">
                <a:hlinkClick r:id="rId2"/>
              </a:rPr>
              <a:t>A Comprehensive Guide to Database Normalization with Examples - Visual Paradigm Guides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6261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9C95-6BCB-366D-EA09-37CCF6AF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Normalization Theory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B999-7612-52A1-BC7E-0DE908A1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326341"/>
            <a:ext cx="10143668" cy="370869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latin typeface="+mj-lt"/>
              </a:rPr>
              <a:t>It involves dividing a database into tables and establishing relationships between them</a:t>
            </a:r>
          </a:p>
          <a:p>
            <a:r>
              <a:rPr lang="en-US" sz="2400" dirty="0">
                <a:latin typeface="+mj-lt"/>
              </a:rPr>
              <a:t>Relational databases should follow </a:t>
            </a:r>
            <a:r>
              <a:rPr lang="en-US" sz="2400" b="1" dirty="0">
                <a:latin typeface="+mj-lt"/>
              </a:rPr>
              <a:t>structured principles</a:t>
            </a:r>
            <a:r>
              <a:rPr lang="en-US" sz="2400" dirty="0">
                <a:latin typeface="+mj-lt"/>
              </a:rPr>
              <a:t> to ensure data consistency</a:t>
            </a:r>
          </a:p>
          <a:p>
            <a:r>
              <a:rPr lang="en-US" sz="2400" b="0" i="0" dirty="0">
                <a:effectLst/>
                <a:latin typeface="+mj-lt"/>
              </a:rPr>
              <a:t>A set of rules and guidelines that help organize data efficiently and prevent common data anomalies:</a:t>
            </a:r>
          </a:p>
          <a:p>
            <a:pPr lvl="1"/>
            <a:r>
              <a:rPr lang="en-US" dirty="0">
                <a:latin typeface="+mj-lt"/>
              </a:rPr>
              <a:t>Update</a:t>
            </a:r>
          </a:p>
          <a:p>
            <a:pPr lvl="1"/>
            <a:r>
              <a:rPr lang="en-US" dirty="0">
                <a:latin typeface="+mj-lt"/>
              </a:rPr>
              <a:t>Insertion</a:t>
            </a:r>
          </a:p>
          <a:p>
            <a:pPr lvl="1"/>
            <a:r>
              <a:rPr lang="en-US" dirty="0">
                <a:latin typeface="+mj-lt"/>
              </a:rPr>
              <a:t>Deletion</a:t>
            </a:r>
          </a:p>
          <a:p>
            <a:r>
              <a:rPr lang="en-US" sz="2400" dirty="0">
                <a:latin typeface="+mj-lt"/>
              </a:rPr>
              <a:t>The stages of normalization (Normal forms) are cumulative</a:t>
            </a:r>
          </a:p>
          <a:p>
            <a:r>
              <a:rPr lang="en-US" sz="2400" dirty="0">
                <a:latin typeface="+mj-lt"/>
              </a:rPr>
              <a:t>Tradeoffs: </a:t>
            </a:r>
          </a:p>
          <a:p>
            <a:pPr lvl="1"/>
            <a:r>
              <a:rPr lang="en-US" dirty="0">
                <a:latin typeface="+mj-lt"/>
              </a:rPr>
              <a:t>Consistency vs performance</a:t>
            </a:r>
          </a:p>
        </p:txBody>
      </p:sp>
    </p:spTree>
    <p:extLst>
      <p:ext uri="{BB962C8B-B14F-4D97-AF65-F5344CB8AC3E}">
        <p14:creationId xmlns:p14="http://schemas.microsoft.com/office/powerpoint/2010/main" val="248071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89F6-8533-5485-A1C4-11C1F7C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Normalize Tables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4DEFBB8-CF72-5F72-982C-79D252F8F2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023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2EE8C-3EBA-ADD2-3366-12F1020D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Anomalies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DB4B-2A98-CE31-382A-002A4EF4B103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2057400" algn="l"/>
              </a:tabLs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If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Prof. Smith's email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changes, we must update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multiple rows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If we forget to update all occurrences, we now have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inconsistent data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The solution is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normalize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by creating a separate table for instructors.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5F6BF4-3623-CEC6-7D09-85AB3D5D4F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22173"/>
              </p:ext>
            </p:extLst>
          </p:nvPr>
        </p:nvGraphicFramePr>
        <p:xfrm>
          <a:off x="959205" y="930211"/>
          <a:ext cx="10369647" cy="27358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23">
                  <a:extLst>
                    <a:ext uri="{9D8B030D-6E8A-4147-A177-3AD203B41FA5}">
                      <a16:colId xmlns:a16="http://schemas.microsoft.com/office/drawing/2014/main" val="810058493"/>
                    </a:ext>
                  </a:extLst>
                </a:gridCol>
                <a:gridCol w="1271789">
                  <a:extLst>
                    <a:ext uri="{9D8B030D-6E8A-4147-A177-3AD203B41FA5}">
                      <a16:colId xmlns:a16="http://schemas.microsoft.com/office/drawing/2014/main" val="3259586551"/>
                    </a:ext>
                  </a:extLst>
                </a:gridCol>
                <a:gridCol w="1647161">
                  <a:extLst>
                    <a:ext uri="{9D8B030D-6E8A-4147-A177-3AD203B41FA5}">
                      <a16:colId xmlns:a16="http://schemas.microsoft.com/office/drawing/2014/main" val="2127811696"/>
                    </a:ext>
                  </a:extLst>
                </a:gridCol>
                <a:gridCol w="2280254">
                  <a:extLst>
                    <a:ext uri="{9D8B030D-6E8A-4147-A177-3AD203B41FA5}">
                      <a16:colId xmlns:a16="http://schemas.microsoft.com/office/drawing/2014/main" val="2165505561"/>
                    </a:ext>
                  </a:extLst>
                </a:gridCol>
                <a:gridCol w="2957420">
                  <a:extLst>
                    <a:ext uri="{9D8B030D-6E8A-4147-A177-3AD203B41FA5}">
                      <a16:colId xmlns:a16="http://schemas.microsoft.com/office/drawing/2014/main" val="3305654154"/>
                    </a:ext>
                  </a:extLst>
                </a:gridCol>
              </a:tblGrid>
              <a:tr h="939442"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Student_ID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Name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Course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Instructor_Email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54566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06278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Jones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jones@university.edu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28933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Charlie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01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57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73720-1B22-4D2F-9A9A-EB7BFD91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99138E-6D64-C7A2-CB5D-2F1006E39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36F23-0E2F-FB3C-BC21-8FCC0A42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Insertion Anomalies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6748A-70F7-F5E8-1E96-5A0FEB500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1B8E5-2EE4-3032-3782-25C716244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8AA0EA-2EEB-E3BF-234B-119B0383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8A594-C7EF-9A6C-AA10-78B47565F098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Suppose we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want to add a new instructor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who hasn’t yet taught a course.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If the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Instructor column is tied to students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we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cannot insert an instructor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unless a student is enrolled in their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prevents data entry until another condition is 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FE8BB8-746C-A51D-66D5-5EF1290ABC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9205" y="930211"/>
          <a:ext cx="10369647" cy="27358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23">
                  <a:extLst>
                    <a:ext uri="{9D8B030D-6E8A-4147-A177-3AD203B41FA5}">
                      <a16:colId xmlns:a16="http://schemas.microsoft.com/office/drawing/2014/main" val="810058493"/>
                    </a:ext>
                  </a:extLst>
                </a:gridCol>
                <a:gridCol w="1271789">
                  <a:extLst>
                    <a:ext uri="{9D8B030D-6E8A-4147-A177-3AD203B41FA5}">
                      <a16:colId xmlns:a16="http://schemas.microsoft.com/office/drawing/2014/main" val="3259586551"/>
                    </a:ext>
                  </a:extLst>
                </a:gridCol>
                <a:gridCol w="1647161">
                  <a:extLst>
                    <a:ext uri="{9D8B030D-6E8A-4147-A177-3AD203B41FA5}">
                      <a16:colId xmlns:a16="http://schemas.microsoft.com/office/drawing/2014/main" val="2127811696"/>
                    </a:ext>
                  </a:extLst>
                </a:gridCol>
                <a:gridCol w="2280254">
                  <a:extLst>
                    <a:ext uri="{9D8B030D-6E8A-4147-A177-3AD203B41FA5}">
                      <a16:colId xmlns:a16="http://schemas.microsoft.com/office/drawing/2014/main" val="2165505561"/>
                    </a:ext>
                  </a:extLst>
                </a:gridCol>
                <a:gridCol w="2957420">
                  <a:extLst>
                    <a:ext uri="{9D8B030D-6E8A-4147-A177-3AD203B41FA5}">
                      <a16:colId xmlns:a16="http://schemas.microsoft.com/office/drawing/2014/main" val="3305654154"/>
                    </a:ext>
                  </a:extLst>
                </a:gridCol>
              </a:tblGrid>
              <a:tr h="939442"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Student_ID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Name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Course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Instructor_Email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54566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06278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Jones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jones@university.edu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28933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Charlie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01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74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B7D9C3-B5E7-B83B-9918-AA989CCA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71F5F-0796-F47E-0B04-9A35E7FD3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A8FFE-25AB-0FAA-B924-02E3A0A1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Deletion Anomalies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1C299-3347-FDA9-4C58-3FFD5C698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E1C973-D720-74C9-1587-EDEEF6D7C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950020-7B4A-B269-07EF-55F255E8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59960-F072-B4A4-5CFB-B1F81CF94FA0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If we delete Bob’s data,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lose all information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on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Prof. Jones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</a:rPr>
              <a:t>We don’t want to </a:t>
            </a: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</a:rPr>
              <a:t>delete instructor’s data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</a:rPr>
              <a:t> just because a </a:t>
            </a: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</a:rPr>
              <a:t>student withdrew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C26DCC-459D-475B-8859-CFEAF48501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9205" y="930211"/>
          <a:ext cx="10369647" cy="27358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23">
                  <a:extLst>
                    <a:ext uri="{9D8B030D-6E8A-4147-A177-3AD203B41FA5}">
                      <a16:colId xmlns:a16="http://schemas.microsoft.com/office/drawing/2014/main" val="810058493"/>
                    </a:ext>
                  </a:extLst>
                </a:gridCol>
                <a:gridCol w="1271789">
                  <a:extLst>
                    <a:ext uri="{9D8B030D-6E8A-4147-A177-3AD203B41FA5}">
                      <a16:colId xmlns:a16="http://schemas.microsoft.com/office/drawing/2014/main" val="3259586551"/>
                    </a:ext>
                  </a:extLst>
                </a:gridCol>
                <a:gridCol w="1647161">
                  <a:extLst>
                    <a:ext uri="{9D8B030D-6E8A-4147-A177-3AD203B41FA5}">
                      <a16:colId xmlns:a16="http://schemas.microsoft.com/office/drawing/2014/main" val="2127811696"/>
                    </a:ext>
                  </a:extLst>
                </a:gridCol>
                <a:gridCol w="2280254">
                  <a:extLst>
                    <a:ext uri="{9D8B030D-6E8A-4147-A177-3AD203B41FA5}">
                      <a16:colId xmlns:a16="http://schemas.microsoft.com/office/drawing/2014/main" val="2165505561"/>
                    </a:ext>
                  </a:extLst>
                </a:gridCol>
                <a:gridCol w="2957420">
                  <a:extLst>
                    <a:ext uri="{9D8B030D-6E8A-4147-A177-3AD203B41FA5}">
                      <a16:colId xmlns:a16="http://schemas.microsoft.com/office/drawing/2014/main" val="3305654154"/>
                    </a:ext>
                  </a:extLst>
                </a:gridCol>
              </a:tblGrid>
              <a:tr h="939442"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Student_ID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Name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Course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Instructor_Email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54566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206278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Jones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jones@university.edu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28933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Charlie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Prof. Smith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smith@university.edu</a:t>
                      </a:r>
                    </a:p>
                  </a:txBody>
                  <a:tcPr marL="161355" marR="161355" marT="161355" marB="1613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01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11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8F687-A6E7-4E16-7677-9FA74184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Previously … SQL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89310-5823-FF88-6E2C-59760EB9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dirty="0"/>
              <a:t>Variables vs observations</a:t>
            </a:r>
          </a:p>
          <a:p>
            <a:r>
              <a:rPr lang="en-US" dirty="0"/>
              <a:t>Types of data</a:t>
            </a:r>
          </a:p>
          <a:p>
            <a:r>
              <a:rPr lang="en-US" dirty="0"/>
              <a:t>Big Six SQL clauses</a:t>
            </a:r>
          </a:p>
          <a:p>
            <a:r>
              <a:rPr lang="en-US" dirty="0" err="1"/>
              <a:t>SELECTing</a:t>
            </a:r>
            <a:r>
              <a:rPr lang="en-US" dirty="0"/>
              <a:t> information from a table</a:t>
            </a:r>
          </a:p>
          <a:p>
            <a:r>
              <a:rPr lang="en-US" dirty="0"/>
              <a:t>Using retrieved information to guide analysis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DDEC2BD-87A5-1CC2-8918-0D6E6548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68A6A-EB7A-BE7F-35B8-95C3BD69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Summary of Three Anomalies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B85A1C-DFDC-11F9-7DF8-606749B9B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299297"/>
              </p:ext>
            </p:extLst>
          </p:nvPr>
        </p:nvGraphicFramePr>
        <p:xfrm>
          <a:off x="904602" y="2880817"/>
          <a:ext cx="10378442" cy="3528424"/>
        </p:xfrm>
        <a:graphic>
          <a:graphicData uri="http://schemas.openxmlformats.org/drawingml/2006/table">
            <a:tbl>
              <a:tblPr/>
              <a:tblGrid>
                <a:gridCol w="2576763">
                  <a:extLst>
                    <a:ext uri="{9D8B030D-6E8A-4147-A177-3AD203B41FA5}">
                      <a16:colId xmlns:a16="http://schemas.microsoft.com/office/drawing/2014/main" val="3708653123"/>
                    </a:ext>
                  </a:extLst>
                </a:gridCol>
                <a:gridCol w="2576763">
                  <a:extLst>
                    <a:ext uri="{9D8B030D-6E8A-4147-A177-3AD203B41FA5}">
                      <a16:colId xmlns:a16="http://schemas.microsoft.com/office/drawing/2014/main" val="4091212298"/>
                    </a:ext>
                  </a:extLst>
                </a:gridCol>
                <a:gridCol w="2648153">
                  <a:extLst>
                    <a:ext uri="{9D8B030D-6E8A-4147-A177-3AD203B41FA5}">
                      <a16:colId xmlns:a16="http://schemas.microsoft.com/office/drawing/2014/main" val="3296695546"/>
                    </a:ext>
                  </a:extLst>
                </a:gridCol>
                <a:gridCol w="2576763">
                  <a:extLst>
                    <a:ext uri="{9D8B030D-6E8A-4147-A177-3AD203B41FA5}">
                      <a16:colId xmlns:a16="http://schemas.microsoft.com/office/drawing/2014/main" val="4033574108"/>
                    </a:ext>
                  </a:extLst>
                </a:gridCol>
              </a:tblGrid>
              <a:tr h="394357">
                <a:tc>
                  <a:txBody>
                    <a:bodyPr/>
                    <a:lstStyle/>
                    <a:p>
                      <a:r>
                        <a:rPr lang="en-US" sz="2800" b="1"/>
                        <a:t>Anomaly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Problem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Cause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Solution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83943"/>
                  </a:ext>
                </a:extLst>
              </a:tr>
              <a:tr h="932116">
                <a:tc>
                  <a:txBody>
                    <a:bodyPr/>
                    <a:lstStyle/>
                    <a:p>
                      <a:r>
                        <a:rPr lang="en-US" sz="2000" b="1" dirty="0"/>
                        <a:t>Update Anomaly</a:t>
                      </a:r>
                      <a:endParaRPr lang="en-US" sz="2000" dirty="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Inconsistent data when updating multiple entries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Redundant data across multiple rows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Separate repeated data into </a:t>
                      </a:r>
                      <a:r>
                        <a:rPr lang="en-US" sz="2000" b="1"/>
                        <a:t>different tables</a:t>
                      </a:r>
                      <a:endParaRPr lang="en-US" sz="200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486748"/>
                  </a:ext>
                </a:extLst>
              </a:tr>
              <a:tr h="932116">
                <a:tc>
                  <a:txBody>
                    <a:bodyPr/>
                    <a:lstStyle/>
                    <a:p>
                      <a:r>
                        <a:rPr lang="en-US" sz="2000" b="1"/>
                        <a:t>Insertion Anomaly</a:t>
                      </a:r>
                      <a:endParaRPr lang="en-US" sz="200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Can't add data without another dependent record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Unnormalized tables with </a:t>
                      </a:r>
                      <a:r>
                        <a:rPr lang="en-US" sz="2000" b="1"/>
                        <a:t>dependent relationships</a:t>
                      </a:r>
                      <a:endParaRPr lang="en-US" sz="200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Allow independent insertion by splitting tables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12666"/>
                  </a:ext>
                </a:extLst>
              </a:tr>
              <a:tr h="932116">
                <a:tc>
                  <a:txBody>
                    <a:bodyPr/>
                    <a:lstStyle/>
                    <a:p>
                      <a:r>
                        <a:rPr lang="en-US" sz="2000" b="1"/>
                        <a:t>Deletion Anomaly</a:t>
                      </a:r>
                      <a:endParaRPr lang="en-US" sz="200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Deleting a record </a:t>
                      </a:r>
                      <a:r>
                        <a:rPr lang="en-US" sz="2000" b="1" dirty="0"/>
                        <a:t>removes unintended data</a:t>
                      </a:r>
                      <a:endParaRPr lang="en-US" sz="2000" dirty="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Storing unrelated data in the same table</a:t>
                      </a:r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Separate logically </a:t>
                      </a:r>
                      <a:r>
                        <a:rPr lang="en-US" sz="2000" b="1" dirty="0"/>
                        <a:t>distinct entities</a:t>
                      </a:r>
                      <a:endParaRPr lang="en-US" sz="2000" dirty="0"/>
                    </a:p>
                  </a:txBody>
                  <a:tcPr marL="89627" marR="89627" marT="44813" marB="448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7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60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F941-38CF-5B8F-8849-29B9AE24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Normal Form: 1NF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4B0A-4784-F2AB-0C41-12791DB6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A table is in 1NF if all the columns contain atomic (indivisible) values and each row is unique.</a:t>
            </a:r>
          </a:p>
          <a:p>
            <a:endParaRPr lang="en-US" dirty="0"/>
          </a:p>
          <a:p>
            <a:r>
              <a:rPr lang="en-US" dirty="0"/>
              <a:t>Issues it solves:</a:t>
            </a:r>
          </a:p>
          <a:p>
            <a:pPr lvl="1"/>
            <a:r>
              <a:rPr lang="en-US" dirty="0"/>
              <a:t>Eliminates duplicate rows.</a:t>
            </a:r>
          </a:p>
          <a:p>
            <a:pPr lvl="1"/>
            <a:r>
              <a:rPr lang="en-US" dirty="0"/>
              <a:t>Ensures each column contains values of a single type.</a:t>
            </a:r>
          </a:p>
          <a:p>
            <a:pPr lvl="1"/>
            <a:r>
              <a:rPr lang="en-US" dirty="0"/>
              <a:t>Simplifies the table structure by removing repeating groups or arrays.</a:t>
            </a:r>
          </a:p>
        </p:txBody>
      </p:sp>
    </p:spTree>
    <p:extLst>
      <p:ext uri="{BB962C8B-B14F-4D97-AF65-F5344CB8AC3E}">
        <p14:creationId xmlns:p14="http://schemas.microsoft.com/office/powerpoint/2010/main" val="293278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38E0-A64B-1D6E-48FE-D2A88835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Normal Form: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620F-51C4-3CBE-429E-F04D836D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table violates 1NF because the Products column contains a list of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1EC6A-FE6D-9195-9F10-267BBDE9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7880"/>
            <a:ext cx="1020269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8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3E68-4054-F9BE-9A3A-37F61E11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5CE1-C1CA-0901-0D4A-791AB940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Normal Form: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0447-CD54-A909-8CB1-2C8861C68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bring it to 1NF, we split the products into separate rows: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4B631-BA93-2EFE-3869-6BD8C4E5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48" y="2244149"/>
            <a:ext cx="4773503" cy="45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E36F-8600-9C02-F098-E21ED03E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600F-F008-9422-A836-98260820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FF44-9698-539D-4042-D273D5CC5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table violates 2NF because the Instructor attribute depends on both </a:t>
            </a:r>
            <a:r>
              <a:rPr lang="en-US" dirty="0" err="1"/>
              <a:t>StudentID</a:t>
            </a:r>
            <a:r>
              <a:rPr lang="en-US" dirty="0"/>
              <a:t> and </a:t>
            </a:r>
            <a:r>
              <a:rPr lang="en-US" dirty="0" err="1"/>
              <a:t>CourseID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45087-6401-4C16-D9AB-8AA5BD73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48" y="2820710"/>
            <a:ext cx="8719504" cy="36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8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556B-6D52-A0FD-4825-F039937CA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94D5-95B2-4FDA-AD9D-ADDB06E5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Form: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DF4C-10EC-5339-D802-26463BBD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477" cy="4351338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Poppins" panose="00000500000000000000" pitchFamily="2" charset="0"/>
              </a:rPr>
              <a:t>To achieve 2NF, we split the table into two separate tables: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4858C-6CC4-F63A-B83D-DEE364F3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00" y="3220569"/>
            <a:ext cx="4355991" cy="3272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B54ED-6CD0-1118-01E4-F4C6A363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2" y="3247466"/>
            <a:ext cx="6418385" cy="33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8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46B4-B767-DB6F-DE17-7E230038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C93C-43FB-97D6-E4AE-6BD036A56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239"/>
            <a:ext cx="10515600" cy="475572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First Normal Form (1NF): </a:t>
            </a:r>
            <a:r>
              <a:rPr lang="en-US" dirty="0"/>
              <a:t>Ensures that each column in a table contains atomic, indivisible values. There should be no repeating groups, and each column should have a unique name.</a:t>
            </a:r>
          </a:p>
          <a:p>
            <a:r>
              <a:rPr lang="en-US" b="1" dirty="0"/>
              <a:t>Second Normal Form (2NF): </a:t>
            </a:r>
            <a:r>
              <a:rPr lang="en-US" dirty="0"/>
              <a:t>Building on 1NF, 2NF eliminates partial dependencies. A table is in 2NF if it’s in 1NF and all non-key attributes are functionally dependent on the entire primary key.</a:t>
            </a:r>
          </a:p>
          <a:p>
            <a:r>
              <a:rPr lang="en-US" b="1" dirty="0"/>
              <a:t>Third Normal Form (3NF):</a:t>
            </a:r>
            <a:r>
              <a:rPr lang="en-US" dirty="0"/>
              <a:t> Building on 2NF, 3NF eliminates transitive dependencies. A table is in 3NF if it’s in 2NF and all non-key attributes are functionally dependent on the primary key, but not on other non-key attributes.</a:t>
            </a:r>
          </a:p>
          <a:p>
            <a:r>
              <a:rPr lang="en-US" b="1" dirty="0"/>
              <a:t>Boyce-Codd Normal Form (BCNF): </a:t>
            </a:r>
            <a:r>
              <a:rPr lang="en-US" dirty="0"/>
              <a:t>A stricter version of 3NF, BCNF ensures that every non-trivial functional dependency is a </a:t>
            </a:r>
            <a:r>
              <a:rPr lang="en-US" dirty="0" err="1"/>
              <a:t>superkey</a:t>
            </a:r>
            <a:r>
              <a:rPr lang="en-US" dirty="0"/>
              <a:t>. This means that no partial dependencies or transitive dependencies are allowed.</a:t>
            </a:r>
          </a:p>
          <a:p>
            <a:r>
              <a:rPr lang="en-US" b="1" dirty="0"/>
              <a:t>Fourth Normal Form (4NF):</a:t>
            </a:r>
            <a:r>
              <a:rPr lang="en-US" dirty="0"/>
              <a:t> 4NF deals with multi-valued dependencies, where an attribute depends on another attribute but is not a function of the primary key.</a:t>
            </a:r>
          </a:p>
          <a:p>
            <a:r>
              <a:rPr lang="en-US" b="1" dirty="0"/>
              <a:t>Fifth Normal Form (5NF) or Project-Join Normal Form (PJNF): </a:t>
            </a:r>
            <a:r>
              <a:rPr lang="en-US" dirty="0"/>
              <a:t>These forms deal with cases where a table is in 4NF, but there are join dependencies that can be further optimized.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0E780-6D8E-E2B3-A446-30E9363097EE}"/>
              </a:ext>
            </a:extLst>
          </p:cNvPr>
          <p:cNvSpPr txBox="1"/>
          <p:nvPr/>
        </p:nvSpPr>
        <p:spPr>
          <a:xfrm>
            <a:off x="2950029" y="6169709"/>
            <a:ext cx="9310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Explanations and Examples: </a:t>
            </a:r>
          </a:p>
          <a:p>
            <a:r>
              <a:rPr lang="en-US" dirty="0">
                <a:hlinkClick r:id="rId2"/>
              </a:rPr>
              <a:t>A Comprehensive Guide to Database Normalization with Examples - Visual Paradigm Guides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9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27BC-40C2-4D4D-CF3C-909DD60F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Higher Levels of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6DB7-6844-3E80-DDAD-582C67BA4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Redundancy: Higher normalization reduces data redundancy, meaning less duplicate data is stored in the database, which can save storage space.</a:t>
            </a:r>
          </a:p>
          <a:p>
            <a:r>
              <a:rPr lang="en-US" dirty="0"/>
              <a:t>Improved Data Integrity: Normalization enforces data consistency and integrity, reducing the likelihood of anomalies and inconsistencies.</a:t>
            </a:r>
          </a:p>
          <a:p>
            <a:r>
              <a:rPr lang="en-US" dirty="0"/>
              <a:t>Easier to Maintain: With less redundancy, updates, deletions, and insertions are simpler and less prone to error, as they typically need to be made in fewer places.</a:t>
            </a:r>
          </a:p>
          <a:p>
            <a:r>
              <a:rPr lang="en-US" dirty="0"/>
              <a:t>Better Data Structure: A well-normalized database often results in a clearer, more understandable structure, which can simplify querying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267466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6B57-EAE1-A363-1113-A5298459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Higher Levels of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5B7E-526F-B542-4F2B-A4916313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Complexity: Higher levels of normalization can lead to increased complexity in the database design, making it more difficult to understand and manage.</a:t>
            </a:r>
          </a:p>
          <a:p>
            <a:r>
              <a:rPr lang="en-US" dirty="0"/>
              <a:t>Performance Impact: More tables mean more joins in queries, which can slow down data retrieval, especially in large databases or databases with high transaction volumes.</a:t>
            </a:r>
          </a:p>
          <a:p>
            <a:r>
              <a:rPr lang="en-US" dirty="0"/>
              <a:t>Difficult to Optimize: Highly normalized databases can be more challenging to optimize for performance, as the structure can be rigid and less amenable to tuning.</a:t>
            </a:r>
          </a:p>
          <a:p>
            <a:r>
              <a:rPr lang="en-US" dirty="0"/>
              <a:t>Operational Overhead: With more tables and relationships to manage, the operational overhead, in terms of both maintenance and development, can increase.</a:t>
            </a:r>
          </a:p>
        </p:txBody>
      </p:sp>
    </p:spTree>
    <p:extLst>
      <p:ext uri="{BB962C8B-B14F-4D97-AF65-F5344CB8AC3E}">
        <p14:creationId xmlns:p14="http://schemas.microsoft.com/office/powerpoint/2010/main" val="413681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E25A-ABD0-CF7C-3B10-FA392931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Data Modeling</a:t>
            </a:r>
          </a:p>
        </p:txBody>
      </p:sp>
      <p:pic>
        <p:nvPicPr>
          <p:cNvPr id="1026" name="Picture 2" descr="Apple IMac Orange Computer In Zoolander (2001)">
            <a:extLst>
              <a:ext uri="{FF2B5EF4-FFF2-40B4-BE49-F238E27FC236}">
                <a16:creationId xmlns:a16="http://schemas.microsoft.com/office/drawing/2014/main" id="{32874EBF-C336-0D03-D155-B21C1CEA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6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02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F8A732-0DDD-F2F5-DB0F-55793C55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Today’s Agenda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7C151191-D84E-9568-8254-EC2EB2BAE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60250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797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6FD9-0BB4-14C8-F61D-7C717BAB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Introduction to Data Modeling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91EDE1C-30A3-FA64-E377-3BE21C90D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EBC5-6780-4898-7955-74F9649F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i="0">
                <a:solidFill>
                  <a:schemeClr val="tx2"/>
                </a:solidFill>
                <a:effectLst/>
                <a:highlight>
                  <a:srgbClr val="FCFCF9"/>
                </a:highlight>
              </a:rPr>
              <a:t>Definition:</a:t>
            </a:r>
            <a:r>
              <a:rPr lang="en-US" sz="1700" b="0" i="0">
                <a:solidFill>
                  <a:schemeClr val="tx2"/>
                </a:solidFill>
                <a:effectLst/>
                <a:highlight>
                  <a:srgbClr val="FCFCF9"/>
                </a:highlight>
              </a:rPr>
              <a:t> Data modeling is the process of documenting a specific, often visual, representation of a system's data elements and their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>
                <a:solidFill>
                  <a:schemeClr val="tx2"/>
                </a:solidFill>
                <a:effectLst/>
                <a:highlight>
                  <a:srgbClr val="FCFCF9"/>
                </a:highlight>
              </a:rPr>
              <a:t>Purpose:</a:t>
            </a:r>
            <a:r>
              <a:rPr lang="en-US" sz="1700" b="0" i="0">
                <a:solidFill>
                  <a:schemeClr val="tx2"/>
                </a:solidFill>
                <a:effectLst/>
                <a:highlight>
                  <a:srgbClr val="FCFCF9"/>
                </a:highlight>
              </a:rPr>
              <a:t> It helps with organizing data, ensuring consistency, and making data management more 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2"/>
                </a:solidFill>
              </a:rPr>
              <a:t>There are 3 different types of data models produced in the process of creating the actual database(s) for your systems: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Conceptual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Logical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Physical</a:t>
            </a:r>
          </a:p>
          <a:p>
            <a:endParaRPr lang="en-US" sz="17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6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6CAF-950E-C98E-8739-D18969D7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model?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521D16-6ED0-F070-A7D9-53BD2DF4A2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069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D38A97-6699-CA26-FCC1-E37B03207A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4366"/>
          <a:ext cx="10515600" cy="5932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86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BC22-A01E-9DB5-02EB-CDEFF5D0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/>
              <a:t>Types of data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6ACFD-9059-AAA8-C9EA-E6E1A94907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185245"/>
          <a:ext cx="6263640" cy="647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5056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18E6-C0EF-E5CD-F969-8DBF1423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data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69DF1-068B-345F-6502-62AA958E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4146"/>
          </a:xfrm>
        </p:spPr>
        <p:txBody>
          <a:bodyPr/>
          <a:lstStyle/>
          <a:p>
            <a:r>
              <a:rPr lang="en-US" dirty="0"/>
              <a:t>The purpose of a data model is to describe the concepts relevant to a domain, the relationships between those concepts, and information associated with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1D544-0D34-B28B-11F1-D8A63EC54A79}"/>
              </a:ext>
            </a:extLst>
          </p:cNvPr>
          <p:cNvSpPr txBox="1"/>
          <p:nvPr/>
        </p:nvSpPr>
        <p:spPr>
          <a:xfrm>
            <a:off x="1194318" y="3508310"/>
            <a:ext cx="160486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Conceptual Data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61DAC-8EE3-3EAE-ACB8-799A6CD48D56}"/>
              </a:ext>
            </a:extLst>
          </p:cNvPr>
          <p:cNvSpPr txBox="1"/>
          <p:nvPr/>
        </p:nvSpPr>
        <p:spPr>
          <a:xfrm>
            <a:off x="1194318" y="4718769"/>
            <a:ext cx="1604866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Logical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7B310-ACAE-C80E-723D-11C5D86404EA}"/>
              </a:ext>
            </a:extLst>
          </p:cNvPr>
          <p:cNvSpPr txBox="1"/>
          <p:nvPr/>
        </p:nvSpPr>
        <p:spPr>
          <a:xfrm>
            <a:off x="1194318" y="5822301"/>
            <a:ext cx="160486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Physical Data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12B29-4F8A-3E5B-3741-7978685B230F}"/>
              </a:ext>
            </a:extLst>
          </p:cNvPr>
          <p:cNvCxnSpPr>
            <a:cxnSpLocks/>
          </p:cNvCxnSpPr>
          <p:nvPr/>
        </p:nvCxnSpPr>
        <p:spPr>
          <a:xfrm>
            <a:off x="3107094" y="3831475"/>
            <a:ext cx="1780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15023-7C9F-A999-CA67-4CE2653D946C}"/>
              </a:ext>
            </a:extLst>
          </p:cNvPr>
          <p:cNvCxnSpPr>
            <a:cxnSpLocks/>
          </p:cNvCxnSpPr>
          <p:nvPr/>
        </p:nvCxnSpPr>
        <p:spPr>
          <a:xfrm>
            <a:off x="3107094" y="5041934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A4B4F-F0EA-5726-FAEE-E1F3EE9B4CFB}"/>
              </a:ext>
            </a:extLst>
          </p:cNvPr>
          <p:cNvCxnSpPr>
            <a:cxnSpLocks/>
          </p:cNvCxnSpPr>
          <p:nvPr/>
        </p:nvCxnSpPr>
        <p:spPr>
          <a:xfrm>
            <a:off x="3149162" y="6145466"/>
            <a:ext cx="1786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591D3-46E4-4D75-9AE3-A2620420D736}"/>
              </a:ext>
            </a:extLst>
          </p:cNvPr>
          <p:cNvSpPr txBox="1"/>
          <p:nvPr/>
        </p:nvSpPr>
        <p:spPr>
          <a:xfrm>
            <a:off x="5201816" y="3508309"/>
            <a:ext cx="235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Business/ System Analysts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A9D7E-5F59-8D8F-4DA8-E3724780AF2D}"/>
              </a:ext>
            </a:extLst>
          </p:cNvPr>
          <p:cNvSpPr txBox="1"/>
          <p:nvPr/>
        </p:nvSpPr>
        <p:spPr>
          <a:xfrm>
            <a:off x="5274906" y="48572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Architects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BB3777-20A7-6439-6253-D793C62B80C6}"/>
              </a:ext>
            </a:extLst>
          </p:cNvPr>
          <p:cNvSpPr txBox="1"/>
          <p:nvPr/>
        </p:nvSpPr>
        <p:spPr>
          <a:xfrm>
            <a:off x="5274906" y="5929228"/>
            <a:ext cx="181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Administrator</a:t>
            </a:r>
          </a:p>
        </p:txBody>
      </p:sp>
    </p:spTree>
    <p:extLst>
      <p:ext uri="{BB962C8B-B14F-4D97-AF65-F5344CB8AC3E}">
        <p14:creationId xmlns:p14="http://schemas.microsoft.com/office/powerpoint/2010/main" val="50167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D9B4F-08BE-072F-10E0-CE6016E46E5B}"/>
              </a:ext>
            </a:extLst>
          </p:cNvPr>
          <p:cNvSpPr txBox="1"/>
          <p:nvPr/>
        </p:nvSpPr>
        <p:spPr>
          <a:xfrm>
            <a:off x="638881" y="639193"/>
            <a:ext cx="3828615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E862-738A-FE2D-B53F-D71BAD441D28}"/>
              </a:ext>
            </a:extLst>
          </p:cNvPr>
          <p:cNvSpPr txBox="1"/>
          <p:nvPr/>
        </p:nvSpPr>
        <p:spPr>
          <a:xfrm>
            <a:off x="638882" y="4631161"/>
            <a:ext cx="3571810" cy="155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Entity-Relationship Diagram Symbols and Notation | Lucidchart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erd-notation">
            <a:extLst>
              <a:ext uri="{FF2B5EF4-FFF2-40B4-BE49-F238E27FC236}">
                <a16:creationId xmlns:a16="http://schemas.microsoft.com/office/drawing/2014/main" id="{8A025A98-E388-C7B0-E43D-EFDD6ED47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83789"/>
            <a:ext cx="7214616" cy="54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964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AE1-3E78-2EB8-6830-BC8B637B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50"/>
            <a:ext cx="10515600" cy="1325563"/>
          </a:xfrm>
        </p:spPr>
        <p:txBody>
          <a:bodyPr/>
          <a:lstStyle/>
          <a:p>
            <a:r>
              <a:rPr lang="en-US" dirty="0"/>
              <a:t>Data 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F13B-2684-4623-1B77-FB2B864EC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15"/>
            <a:ext cx="10515600" cy="1084810"/>
          </a:xfrm>
        </p:spPr>
        <p:txBody>
          <a:bodyPr/>
          <a:lstStyle/>
          <a:p>
            <a:r>
              <a:rPr lang="en-US" dirty="0"/>
              <a:t>A data model consists of </a:t>
            </a:r>
            <a:r>
              <a:rPr lang="en-US" b="1" dirty="0"/>
              <a:t>entities</a:t>
            </a:r>
            <a:r>
              <a:rPr lang="en-US" dirty="0"/>
              <a:t> related to each other on a diagram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94F252-D491-A28E-AD28-F171603DAC7A}"/>
              </a:ext>
            </a:extLst>
          </p:cNvPr>
          <p:cNvGraphicFramePr>
            <a:graphicFrameLocks noGrp="1"/>
          </p:cNvGraphicFramePr>
          <p:nvPr/>
        </p:nvGraphicFramePr>
        <p:xfrm>
          <a:off x="584230" y="2327314"/>
          <a:ext cx="6755948" cy="420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478">
                  <a:extLst>
                    <a:ext uri="{9D8B030D-6E8A-4147-A177-3AD203B41FA5}">
                      <a16:colId xmlns:a16="http://schemas.microsoft.com/office/drawing/2014/main" val="1408768411"/>
                    </a:ext>
                  </a:extLst>
                </a:gridCol>
                <a:gridCol w="4175470">
                  <a:extLst>
                    <a:ext uri="{9D8B030D-6E8A-4147-A177-3AD203B41FA5}">
                      <a16:colId xmlns:a16="http://schemas.microsoft.com/office/drawing/2014/main" val="3990267848"/>
                    </a:ext>
                  </a:extLst>
                </a:gridCol>
              </a:tblGrid>
              <a:tr h="384253">
                <a:tc>
                  <a:txBody>
                    <a:bodyPr/>
                    <a:lstStyle/>
                    <a:p>
                      <a:r>
                        <a:rPr lang="en-US" dirty="0"/>
                        <a:t>Data Model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62558"/>
                  </a:ext>
                </a:extLst>
              </a:tr>
              <a:tr h="838540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real-world thing or an interaction between 2 or more real world things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232857"/>
                  </a:ext>
                </a:extLst>
              </a:tr>
              <a:tr h="947472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that we need to know about entities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23445"/>
                  </a:ext>
                </a:extLst>
              </a:tr>
              <a:tr h="1090102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entities depend on each other and what that relationship is</a:t>
                      </a:r>
                    </a:p>
                    <a:p>
                      <a:r>
                        <a:rPr lang="en-US" dirty="0"/>
                        <a:t>(cardinality)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66258"/>
                  </a:ext>
                </a:extLst>
              </a:tr>
              <a:tr h="947472">
                <a:tc>
                  <a:txBody>
                    <a:bodyPr/>
                    <a:lstStyle/>
                    <a:p>
                      <a:r>
                        <a:rPr lang="en-US" dirty="0"/>
                        <a:t>(Constraints)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Rules that ensure data validity and integrity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78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C58A11-FEBF-51A0-6CBC-07F6369FEA25}"/>
              </a:ext>
            </a:extLst>
          </p:cNvPr>
          <p:cNvSpPr txBox="1"/>
          <p:nvPr/>
        </p:nvSpPr>
        <p:spPr>
          <a:xfrm>
            <a:off x="8134739" y="2929812"/>
            <a:ext cx="245395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55E421-8315-BB92-AEEE-DF963CA3D3F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350828" y="3299144"/>
            <a:ext cx="10887" cy="1235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D5FA1-1C43-0979-D5F2-38CCD704EF2F}"/>
              </a:ext>
            </a:extLst>
          </p:cNvPr>
          <p:cNvCxnSpPr/>
          <p:nvPr/>
        </p:nvCxnSpPr>
        <p:spPr>
          <a:xfrm>
            <a:off x="9223601" y="3429000"/>
            <a:ext cx="276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B4921F-63A3-CE77-D10F-519514071711}"/>
              </a:ext>
            </a:extLst>
          </p:cNvPr>
          <p:cNvCxnSpPr/>
          <p:nvPr/>
        </p:nvCxnSpPr>
        <p:spPr>
          <a:xfrm flipH="1">
            <a:off x="9237889" y="4400550"/>
            <a:ext cx="225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EE52BA-3C7D-4D4D-5F79-3C2DBA695AEF}"/>
              </a:ext>
            </a:extLst>
          </p:cNvPr>
          <p:cNvCxnSpPr/>
          <p:nvPr/>
        </p:nvCxnSpPr>
        <p:spPr>
          <a:xfrm flipH="1">
            <a:off x="9237889" y="4400550"/>
            <a:ext cx="112939" cy="13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C5549-7A8D-9EC6-AC38-AA62E08C096E}"/>
              </a:ext>
            </a:extLst>
          </p:cNvPr>
          <p:cNvCxnSpPr/>
          <p:nvPr/>
        </p:nvCxnSpPr>
        <p:spPr>
          <a:xfrm>
            <a:off x="9361713" y="4400550"/>
            <a:ext cx="138113" cy="133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47E11-AB63-7FCC-8FEB-84A291391792}"/>
              </a:ext>
            </a:extLst>
          </p:cNvPr>
          <p:cNvSpPr txBox="1"/>
          <p:nvPr/>
        </p:nvSpPr>
        <p:spPr>
          <a:xfrm>
            <a:off x="8134740" y="4534239"/>
            <a:ext cx="24539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3724F-33DF-5CAF-2DE8-6D9EE2F0535C}"/>
              </a:ext>
            </a:extLst>
          </p:cNvPr>
          <p:cNvSpPr txBox="1"/>
          <p:nvPr/>
        </p:nvSpPr>
        <p:spPr>
          <a:xfrm>
            <a:off x="9546124" y="3304941"/>
            <a:ext cx="1485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Relationship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AED06-B823-0E89-6B8B-22F98277AB06}"/>
              </a:ext>
            </a:extLst>
          </p:cNvPr>
          <p:cNvSpPr txBox="1"/>
          <p:nvPr/>
        </p:nvSpPr>
        <p:spPr>
          <a:xfrm>
            <a:off x="8134739" y="4338031"/>
            <a:ext cx="1485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Relationship name</a:t>
            </a:r>
          </a:p>
        </p:txBody>
      </p:sp>
    </p:spTree>
    <p:extLst>
      <p:ext uri="{BB962C8B-B14F-4D97-AF65-F5344CB8AC3E}">
        <p14:creationId xmlns:p14="http://schemas.microsoft.com/office/powerpoint/2010/main" val="318132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FF07-3165-CE66-D64C-7F3CC151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/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4D0272-C470-0F9E-E318-018135562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5952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665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4B59E-D4F4-AB53-2C48-F00C24809975}"/>
              </a:ext>
            </a:extLst>
          </p:cNvPr>
          <p:cNvSpPr txBox="1"/>
          <p:nvPr/>
        </p:nvSpPr>
        <p:spPr>
          <a:xfrm>
            <a:off x="4171949" y="512207"/>
            <a:ext cx="349567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Customer</a:t>
            </a:r>
          </a:p>
          <a:p>
            <a:pPr algn="ctr"/>
            <a:r>
              <a:rPr lang="en-US" sz="2400" i="1" dirty="0"/>
              <a:t>#customer id</a:t>
            </a:r>
          </a:p>
          <a:p>
            <a:pPr algn="ctr"/>
            <a:r>
              <a:rPr lang="en-US" sz="2400" i="1" dirty="0"/>
              <a:t>Customer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AFD48-C5D4-7726-9D09-0648020EA4F5}"/>
              </a:ext>
            </a:extLst>
          </p:cNvPr>
          <p:cNvSpPr txBox="1"/>
          <p:nvPr/>
        </p:nvSpPr>
        <p:spPr>
          <a:xfrm>
            <a:off x="4210048" y="2592764"/>
            <a:ext cx="341947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Sale</a:t>
            </a:r>
          </a:p>
          <a:p>
            <a:pPr algn="ctr"/>
            <a:r>
              <a:rPr lang="en-US" sz="2400" i="1" dirty="0"/>
              <a:t>#customer id</a:t>
            </a:r>
          </a:p>
          <a:p>
            <a:pPr algn="ctr"/>
            <a:r>
              <a:rPr lang="en-US" sz="2400" i="1" dirty="0"/>
              <a:t>#product id</a:t>
            </a:r>
          </a:p>
          <a:p>
            <a:pPr algn="ctr"/>
            <a:r>
              <a:rPr lang="en-US" sz="2400" i="1" dirty="0"/>
              <a:t>#date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9EBEE-8C9D-36C8-6093-D25AFC07452F}"/>
              </a:ext>
            </a:extLst>
          </p:cNvPr>
          <p:cNvSpPr txBox="1"/>
          <p:nvPr/>
        </p:nvSpPr>
        <p:spPr>
          <a:xfrm>
            <a:off x="4757735" y="5145464"/>
            <a:ext cx="2324100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i="1" dirty="0"/>
              <a:t>#product id</a:t>
            </a:r>
          </a:p>
          <a:p>
            <a:pPr algn="ctr"/>
            <a:r>
              <a:rPr lang="en-US" sz="2400" i="1" dirty="0"/>
              <a:t>price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212092-51C8-FFDF-E80B-7FF0D0A9072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919786" y="1712536"/>
            <a:ext cx="1" cy="880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8BEF0-14F9-EDEB-4C1D-A10405CFE4BA}"/>
              </a:ext>
            </a:extLst>
          </p:cNvPr>
          <p:cNvCxnSpPr>
            <a:stCxn id="5" idx="2"/>
          </p:cNvCxnSpPr>
          <p:nvPr/>
        </p:nvCxnSpPr>
        <p:spPr>
          <a:xfrm>
            <a:off x="5919786" y="4162424"/>
            <a:ext cx="0" cy="1007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AF966-A07E-6F53-47FD-9A8C28B27436}"/>
              </a:ext>
            </a:extLst>
          </p:cNvPr>
          <p:cNvCxnSpPr/>
          <p:nvPr/>
        </p:nvCxnSpPr>
        <p:spPr>
          <a:xfrm>
            <a:off x="5791197" y="1847850"/>
            <a:ext cx="257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C965D-24EF-CA02-4BE4-E4EA3204090E}"/>
              </a:ext>
            </a:extLst>
          </p:cNvPr>
          <p:cNvCxnSpPr/>
          <p:nvPr/>
        </p:nvCxnSpPr>
        <p:spPr>
          <a:xfrm>
            <a:off x="5791197" y="2438400"/>
            <a:ext cx="257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2F2263-1329-4354-D3BD-C42E2D8339FB}"/>
              </a:ext>
            </a:extLst>
          </p:cNvPr>
          <p:cNvCxnSpPr/>
          <p:nvPr/>
        </p:nvCxnSpPr>
        <p:spPr>
          <a:xfrm>
            <a:off x="5791198" y="4333875"/>
            <a:ext cx="257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CAFAB8-F02D-9562-6FCE-4E45FA7B60CB}"/>
              </a:ext>
            </a:extLst>
          </p:cNvPr>
          <p:cNvCxnSpPr/>
          <p:nvPr/>
        </p:nvCxnSpPr>
        <p:spPr>
          <a:xfrm>
            <a:off x="5795958" y="4981575"/>
            <a:ext cx="2571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0D37C1-6498-9AF6-9AB3-3ED3E5B69772}"/>
              </a:ext>
            </a:extLst>
          </p:cNvPr>
          <p:cNvCxnSpPr>
            <a:endCxn id="5" idx="0"/>
          </p:cNvCxnSpPr>
          <p:nvPr/>
        </p:nvCxnSpPr>
        <p:spPr>
          <a:xfrm>
            <a:off x="5919786" y="2438400"/>
            <a:ext cx="0" cy="154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68383C-A0FE-41A1-8E5F-405FE98F337F}"/>
              </a:ext>
            </a:extLst>
          </p:cNvPr>
          <p:cNvCxnSpPr/>
          <p:nvPr/>
        </p:nvCxnSpPr>
        <p:spPr>
          <a:xfrm flipH="1">
            <a:off x="5791197" y="2438400"/>
            <a:ext cx="128589" cy="154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23F30A-F04F-4266-97E0-2CC36CAC7C11}"/>
              </a:ext>
            </a:extLst>
          </p:cNvPr>
          <p:cNvCxnSpPr>
            <a:cxnSpLocks/>
          </p:cNvCxnSpPr>
          <p:nvPr/>
        </p:nvCxnSpPr>
        <p:spPr>
          <a:xfrm>
            <a:off x="5919786" y="2420184"/>
            <a:ext cx="176214" cy="17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8C9109-5AEC-6536-EF81-D59537644F74}"/>
              </a:ext>
            </a:extLst>
          </p:cNvPr>
          <p:cNvCxnSpPr/>
          <p:nvPr/>
        </p:nvCxnSpPr>
        <p:spPr>
          <a:xfrm flipH="1" flipV="1">
            <a:off x="5791197" y="4162424"/>
            <a:ext cx="128589" cy="171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160FB7-CB92-9295-EB15-59B495CE240A}"/>
              </a:ext>
            </a:extLst>
          </p:cNvPr>
          <p:cNvCxnSpPr/>
          <p:nvPr/>
        </p:nvCxnSpPr>
        <p:spPr>
          <a:xfrm flipV="1">
            <a:off x="5919786" y="4162424"/>
            <a:ext cx="176214" cy="171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880D64-FD92-9124-498A-0C1582B3923F}"/>
              </a:ext>
            </a:extLst>
          </p:cNvPr>
          <p:cNvSpPr txBox="1"/>
          <p:nvPr/>
        </p:nvSpPr>
        <p:spPr>
          <a:xfrm>
            <a:off x="4305300" y="1727002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Purchased by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389C12-E2ED-B080-EBC0-89B5B9CB3905}"/>
              </a:ext>
            </a:extLst>
          </p:cNvPr>
          <p:cNvSpPr txBox="1"/>
          <p:nvPr/>
        </p:nvSpPr>
        <p:spPr>
          <a:xfrm>
            <a:off x="6048372" y="2273619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87326A-7FBA-C6C3-7AF0-370569B2717E}"/>
              </a:ext>
            </a:extLst>
          </p:cNvPr>
          <p:cNvSpPr txBox="1"/>
          <p:nvPr/>
        </p:nvSpPr>
        <p:spPr>
          <a:xfrm>
            <a:off x="6172201" y="4100453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purchased through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8A351-8D9E-BD02-A393-780FDBE359EF}"/>
              </a:ext>
            </a:extLst>
          </p:cNvPr>
          <p:cNvSpPr txBox="1"/>
          <p:nvPr/>
        </p:nvSpPr>
        <p:spPr>
          <a:xfrm>
            <a:off x="4619626" y="4857986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of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F4528-6F5C-AC88-9B05-90D1A3AAAEB6}"/>
              </a:ext>
            </a:extLst>
          </p:cNvPr>
          <p:cNvSpPr txBox="1"/>
          <p:nvPr/>
        </p:nvSpPr>
        <p:spPr>
          <a:xfrm>
            <a:off x="1734746" y="914401"/>
            <a:ext cx="21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Dimension Table: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F8903-B224-9C60-BEF2-5FB35AE527B9}"/>
              </a:ext>
            </a:extLst>
          </p:cNvPr>
          <p:cNvSpPr txBox="1"/>
          <p:nvPr/>
        </p:nvSpPr>
        <p:spPr>
          <a:xfrm>
            <a:off x="1734744" y="3228945"/>
            <a:ext cx="21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 Table: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6C814-1A1A-C079-0108-BFD54D01CF4A}"/>
              </a:ext>
            </a:extLst>
          </p:cNvPr>
          <p:cNvSpPr txBox="1"/>
          <p:nvPr/>
        </p:nvSpPr>
        <p:spPr>
          <a:xfrm>
            <a:off x="1734745" y="5745628"/>
            <a:ext cx="21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Dimension Table:</a:t>
            </a:r>
          </a:p>
        </p:txBody>
      </p:sp>
    </p:spTree>
    <p:extLst>
      <p:ext uri="{BB962C8B-B14F-4D97-AF65-F5344CB8AC3E}">
        <p14:creationId xmlns:p14="http://schemas.microsoft.com/office/powerpoint/2010/main" val="398589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13B699-7C22-9B14-4E63-340A715CC5B0}"/>
              </a:ext>
            </a:extLst>
          </p:cNvPr>
          <p:cNvGraphicFramePr>
            <a:graphicFrameLocks noGrp="1"/>
          </p:cNvGraphicFramePr>
          <p:nvPr/>
        </p:nvGraphicFramePr>
        <p:xfrm>
          <a:off x="3365498" y="3864823"/>
          <a:ext cx="5283201" cy="1136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67">
                  <a:extLst>
                    <a:ext uri="{9D8B030D-6E8A-4147-A177-3AD203B41FA5}">
                      <a16:colId xmlns:a16="http://schemas.microsoft.com/office/drawing/2014/main" val="39696883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684647214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986734717"/>
                    </a:ext>
                  </a:extLst>
                </a:gridCol>
              </a:tblGrid>
              <a:tr h="395181"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9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71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Sweatpants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8588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934DA10-FA5E-B6F5-8D3D-CEAFBCBB332F}"/>
              </a:ext>
            </a:extLst>
          </p:cNvPr>
          <p:cNvGraphicFramePr>
            <a:graphicFrameLocks noGrp="1"/>
          </p:cNvGraphicFramePr>
          <p:nvPr/>
        </p:nvGraphicFramePr>
        <p:xfrm>
          <a:off x="3365500" y="719666"/>
          <a:ext cx="541655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8275">
                  <a:extLst>
                    <a:ext uri="{9D8B030D-6E8A-4147-A177-3AD203B41FA5}">
                      <a16:colId xmlns:a16="http://schemas.microsoft.com/office/drawing/2014/main" val="1843465668"/>
                    </a:ext>
                  </a:extLst>
                </a:gridCol>
                <a:gridCol w="2708275">
                  <a:extLst>
                    <a:ext uri="{9D8B030D-6E8A-4147-A177-3AD203B41FA5}">
                      <a16:colId xmlns:a16="http://schemas.microsoft.com/office/drawing/2014/main" val="1366330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7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Joe Cobarrubias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2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128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6BE474C-D63E-E176-CB14-D334700BC3F4}"/>
              </a:ext>
            </a:extLst>
          </p:cNvPr>
          <p:cNvGraphicFramePr>
            <a:graphicFrameLocks noGrp="1"/>
          </p:cNvGraphicFramePr>
          <p:nvPr/>
        </p:nvGraphicFramePr>
        <p:xfrm>
          <a:off x="3365498" y="2321560"/>
          <a:ext cx="5283201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61067">
                  <a:extLst>
                    <a:ext uri="{9D8B030D-6E8A-4147-A177-3AD203B41FA5}">
                      <a16:colId xmlns:a16="http://schemas.microsoft.com/office/drawing/2014/main" val="3572433047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2420775832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1611717745"/>
                    </a:ext>
                  </a:extLst>
                </a:gridCol>
              </a:tblGrid>
              <a:tr h="174414">
                <a:tc>
                  <a:txBody>
                    <a:bodyPr/>
                    <a:lstStyle/>
                    <a:p>
                      <a:r>
                        <a:rPr lang="en-US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9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07/17/2022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06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1/24/2023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422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96D8556-9BC6-AC6C-690E-4E17DC266E61}"/>
              </a:ext>
            </a:extLst>
          </p:cNvPr>
          <p:cNvSpPr txBox="1"/>
          <p:nvPr/>
        </p:nvSpPr>
        <p:spPr>
          <a:xfrm>
            <a:off x="2428875" y="5374727"/>
            <a:ext cx="799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want to know the </a:t>
            </a:r>
            <a:r>
              <a:rPr lang="en-US" sz="2000" b="1" dirty="0"/>
              <a:t>total cost </a:t>
            </a:r>
            <a:r>
              <a:rPr lang="en-US" sz="2000" dirty="0"/>
              <a:t>of a sale, we can find it by using the </a:t>
            </a:r>
            <a:r>
              <a:rPr lang="en-US" sz="2000" b="1" dirty="0"/>
              <a:t>product id </a:t>
            </a:r>
            <a:r>
              <a:rPr lang="en-US" sz="2000" dirty="0"/>
              <a:t>on the instance of </a:t>
            </a:r>
            <a:r>
              <a:rPr lang="en-US" sz="2000" b="1" dirty="0"/>
              <a:t>Sale</a:t>
            </a:r>
            <a:r>
              <a:rPr lang="en-US" sz="2000" dirty="0"/>
              <a:t> we are interested in, and look up the corresponding </a:t>
            </a:r>
            <a:r>
              <a:rPr lang="en-US" sz="2000" b="1" dirty="0"/>
              <a:t>price</a:t>
            </a:r>
            <a:r>
              <a:rPr lang="en-US" sz="2000" dirty="0"/>
              <a:t> and </a:t>
            </a:r>
            <a:r>
              <a:rPr lang="en-US" sz="2000" b="1" dirty="0"/>
              <a:t>product</a:t>
            </a:r>
            <a:r>
              <a:rPr lang="en-US" sz="2000" dirty="0"/>
              <a:t> entity with the matching </a:t>
            </a:r>
            <a:r>
              <a:rPr lang="en-US" sz="2000" b="1" dirty="0"/>
              <a:t>product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F21EA-2D9C-BCAF-DF82-72C8CB1A6758}"/>
              </a:ext>
            </a:extLst>
          </p:cNvPr>
          <p:cNvSpPr txBox="1"/>
          <p:nvPr/>
        </p:nvSpPr>
        <p:spPr>
          <a:xfrm>
            <a:off x="3365496" y="410038"/>
            <a:ext cx="142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09E1E-17A7-D9CC-DDDD-520A03A88C35}"/>
              </a:ext>
            </a:extLst>
          </p:cNvPr>
          <p:cNvSpPr txBox="1"/>
          <p:nvPr/>
        </p:nvSpPr>
        <p:spPr>
          <a:xfrm>
            <a:off x="3365497" y="2003904"/>
            <a:ext cx="142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E8E58-FDB1-7D11-ECDB-8794732C9679}"/>
              </a:ext>
            </a:extLst>
          </p:cNvPr>
          <p:cNvSpPr txBox="1"/>
          <p:nvPr/>
        </p:nvSpPr>
        <p:spPr>
          <a:xfrm>
            <a:off x="3365497" y="3553962"/>
            <a:ext cx="115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213842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7734-C3DA-0A90-B00F-73ADD38A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Databases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75EC5-498F-DBCF-5D1D-AC6E16ED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Definition: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relational database (RDBMS)</a:t>
            </a:r>
            <a:r>
              <a:rPr lang="en-US" dirty="0"/>
              <a:t> is a </a:t>
            </a:r>
            <a:r>
              <a:rPr lang="en-US" b="1" dirty="0"/>
              <a:t>structured system</a:t>
            </a:r>
            <a:r>
              <a:rPr lang="en-US" dirty="0"/>
              <a:t> for storing, organizing, and managing data </a:t>
            </a:r>
            <a:r>
              <a:rPr lang="en-US" b="1" dirty="0"/>
              <a:t>using relations (tables).</a:t>
            </a:r>
            <a:r>
              <a:rPr lang="en-US" dirty="0"/>
              <a:t> It follows the </a:t>
            </a:r>
            <a:r>
              <a:rPr lang="en-US" b="1" dirty="0"/>
              <a:t>relational model</a:t>
            </a:r>
            <a:r>
              <a:rPr lang="en-US" dirty="0"/>
              <a:t>, where </a:t>
            </a:r>
            <a:r>
              <a:rPr lang="en-US" b="1" dirty="0"/>
              <a:t>data is stored in tables that are connected through relationships</a:t>
            </a:r>
            <a:r>
              <a:rPr lang="en-US" dirty="0"/>
              <a:t> using </a:t>
            </a:r>
            <a:r>
              <a:rPr lang="en-US" b="1" dirty="0"/>
              <a:t>keys (primary and foreign).</a:t>
            </a:r>
            <a:endParaRPr lang="en-US" dirty="0"/>
          </a:p>
          <a:p>
            <a:r>
              <a:rPr lang="en-US" b="1" dirty="0"/>
              <a:t>Key Features of Relational Databases:</a:t>
            </a:r>
          </a:p>
          <a:p>
            <a:pPr lvl="1"/>
            <a:r>
              <a:rPr lang="en-US" b="1" dirty="0"/>
              <a:t>Data is stored in tables</a:t>
            </a:r>
            <a:r>
              <a:rPr lang="en-US" dirty="0"/>
              <a:t> (also called relations).</a:t>
            </a:r>
          </a:p>
          <a:p>
            <a:pPr lvl="1"/>
            <a:r>
              <a:rPr lang="en-US" dirty="0"/>
              <a:t>Tables have </a:t>
            </a:r>
            <a:r>
              <a:rPr lang="en-US" b="1" dirty="0"/>
              <a:t>columns (attributes)</a:t>
            </a:r>
            <a:r>
              <a:rPr lang="en-US" dirty="0"/>
              <a:t> and </a:t>
            </a:r>
            <a:r>
              <a:rPr lang="en-US" b="1" dirty="0"/>
              <a:t>rows (records).</a:t>
            </a:r>
            <a:endParaRPr lang="en-US" dirty="0"/>
          </a:p>
          <a:p>
            <a:pPr lvl="1"/>
            <a:r>
              <a:rPr lang="en-US" b="1" dirty="0"/>
              <a:t>Relationships</a:t>
            </a:r>
            <a:r>
              <a:rPr lang="en-US" dirty="0"/>
              <a:t> between tables are established using </a:t>
            </a:r>
            <a:r>
              <a:rPr lang="en-US" b="1" dirty="0"/>
              <a:t>keys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SQL (Structured Query Language)</a:t>
            </a:r>
            <a:r>
              <a:rPr lang="en-US" dirty="0"/>
              <a:t> is used to interact with the database.</a:t>
            </a:r>
          </a:p>
          <a:p>
            <a:pPr lvl="1"/>
            <a:r>
              <a:rPr lang="en-US" dirty="0"/>
              <a:t>Follows </a:t>
            </a:r>
            <a:r>
              <a:rPr lang="en-US" b="1" dirty="0"/>
              <a:t>ACID properties</a:t>
            </a:r>
            <a:r>
              <a:rPr lang="en-US" dirty="0"/>
              <a:t> (Atomicity, Consistency, Isolation, Durability) for data reliability.</a:t>
            </a:r>
          </a:p>
        </p:txBody>
      </p:sp>
    </p:spTree>
    <p:extLst>
      <p:ext uri="{BB962C8B-B14F-4D97-AF65-F5344CB8AC3E}">
        <p14:creationId xmlns:p14="http://schemas.microsoft.com/office/powerpoint/2010/main" val="229802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AA81E-C045-B3F0-0AC7-3D048F56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Entity-Relationship Diagrams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8988-22E7-1226-C229-DC10BCE41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0" y="2693869"/>
            <a:ext cx="4875630" cy="400426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Entity Relationship Diagrams (ERD) is the most widely used visual creation tool for Entity Relationship models</a:t>
            </a:r>
          </a:p>
          <a:p>
            <a:r>
              <a:rPr lang="en-US" sz="2400" dirty="0"/>
              <a:t>ERDs are so widely used because they are capable of being easily normalized</a:t>
            </a:r>
          </a:p>
          <a:p>
            <a:pPr lvl="1"/>
            <a:r>
              <a:rPr lang="en-US" dirty="0"/>
              <a:t>Represent entities as rectangles</a:t>
            </a:r>
          </a:p>
          <a:p>
            <a:pPr lvl="1"/>
            <a:r>
              <a:rPr lang="en-US" dirty="0"/>
              <a:t>Attributes are listed within the rectangle</a:t>
            </a:r>
          </a:p>
          <a:p>
            <a:r>
              <a:rPr lang="en-US" sz="2400" dirty="0"/>
              <a:t>May exist at multiple layers</a:t>
            </a:r>
          </a:p>
          <a:p>
            <a:pPr lvl="1"/>
            <a:r>
              <a:rPr lang="en-US" dirty="0"/>
              <a:t>Conceptual  vs Logical</a:t>
            </a:r>
          </a:p>
          <a:p>
            <a:pPr lvl="1"/>
            <a:r>
              <a:rPr lang="en-US" dirty="0"/>
              <a:t>Depends on level of detail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F2AA77-8469-604E-742C-A0A9FBBB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7" r="78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308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5AD4-2DA4-F80B-5FBF-CC8307B0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Why do we need data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0644-A54B-806E-DA53-E0306B00C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5" y="1728216"/>
            <a:ext cx="11000390" cy="4234655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Used to model data in a standard, consistent, predictable manner in order to manage it as a resource</a:t>
            </a:r>
          </a:p>
          <a:p>
            <a:pPr lvl="1"/>
            <a:r>
              <a:rPr lang="en-US" sz="1800" dirty="0"/>
              <a:t>Guides the development and optimization of data architecture and database design</a:t>
            </a:r>
          </a:p>
          <a:p>
            <a:pPr lvl="1"/>
            <a:r>
              <a:rPr lang="en-US" sz="1800" dirty="0"/>
              <a:t>Supports the effective use and flow of data in various applications</a:t>
            </a:r>
          </a:p>
          <a:p>
            <a:r>
              <a:rPr lang="en-US" sz="2200" dirty="0"/>
              <a:t>To establish a baseline for communication across functional boundaries within your organization</a:t>
            </a:r>
          </a:p>
          <a:p>
            <a:pPr lvl="1"/>
            <a:r>
              <a:rPr lang="en-US" sz="1800" dirty="0"/>
              <a:t>Provides a shared vocabulary for discussing data across an organization</a:t>
            </a:r>
          </a:p>
          <a:p>
            <a:pPr lvl="1"/>
            <a:r>
              <a:rPr lang="en-US" sz="1800" dirty="0"/>
              <a:t>Serves as a primary communication tool, especially during business process design and database structuring</a:t>
            </a:r>
          </a:p>
          <a:p>
            <a:r>
              <a:rPr lang="en-US" sz="2200" dirty="0"/>
              <a:t>Provides a basis for defining business rules</a:t>
            </a:r>
          </a:p>
          <a:p>
            <a:r>
              <a:rPr lang="en-US" sz="2200" dirty="0"/>
              <a:t>To have a clear picture of the base data that your business needs</a:t>
            </a:r>
          </a:p>
          <a:p>
            <a:pPr lvl="1"/>
            <a:r>
              <a:rPr lang="en-US" sz="1800" dirty="0"/>
              <a:t>Streamlines data management by making it more accessible and understandable</a:t>
            </a:r>
          </a:p>
          <a:p>
            <a:r>
              <a:rPr lang="en-US" sz="2200" dirty="0"/>
              <a:t>To identify missing and redundant data</a:t>
            </a:r>
          </a:p>
          <a:p>
            <a:r>
              <a:rPr lang="en-US" sz="2200" dirty="0"/>
              <a:t>Helps make the IT solutions upgrade process cheaper, easier, and faster</a:t>
            </a:r>
          </a:p>
        </p:txBody>
      </p:sp>
    </p:spTree>
    <p:extLst>
      <p:ext uri="{BB962C8B-B14F-4D97-AF65-F5344CB8AC3E}">
        <p14:creationId xmlns:p14="http://schemas.microsoft.com/office/powerpoint/2010/main" val="357843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C809F-9CE7-FA88-D407-A9838778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Database Schema</a:t>
            </a:r>
          </a:p>
        </p:txBody>
      </p:sp>
      <p:pic>
        <p:nvPicPr>
          <p:cNvPr id="2050" name="Picture 2" descr="Devon's Whiteboard Blank Template - Imgflip">
            <a:extLst>
              <a:ext uri="{FF2B5EF4-FFF2-40B4-BE49-F238E27FC236}">
                <a16:creationId xmlns:a16="http://schemas.microsoft.com/office/drawing/2014/main" id="{1874DE27-FA27-6472-0847-AB48D791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2" b="-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45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9E30-5F7C-DB93-C5AB-1BBDBD53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33F4-CAE7-8555-53F5-3B9DCA2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8822" cy="4667250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database schema</a:t>
            </a:r>
            <a:r>
              <a:rPr lang="en-US" dirty="0"/>
              <a:t> is the </a:t>
            </a:r>
            <a:r>
              <a:rPr lang="en-US" b="1" dirty="0"/>
              <a:t>structure or blueprint</a:t>
            </a:r>
            <a:r>
              <a:rPr lang="en-US" dirty="0"/>
              <a:t> of a database, defining how data is organized, stored, and related. It includes:</a:t>
            </a:r>
          </a:p>
          <a:p>
            <a:pPr lvl="2"/>
            <a:r>
              <a:rPr lang="en-US" b="1" dirty="0"/>
              <a:t>Tables</a:t>
            </a:r>
            <a:r>
              <a:rPr lang="en-US" dirty="0"/>
              <a:t> (entities)</a:t>
            </a:r>
          </a:p>
          <a:p>
            <a:pPr lvl="2"/>
            <a:r>
              <a:rPr lang="en-US" b="1" dirty="0"/>
              <a:t>Columns</a:t>
            </a:r>
            <a:r>
              <a:rPr lang="en-US" dirty="0"/>
              <a:t> (attributes)</a:t>
            </a:r>
          </a:p>
          <a:p>
            <a:pPr lvl="2"/>
            <a:r>
              <a:rPr lang="en-US" b="1" dirty="0"/>
              <a:t>Data types</a:t>
            </a:r>
            <a:endParaRPr lang="en-US" dirty="0"/>
          </a:p>
          <a:p>
            <a:pPr lvl="2"/>
            <a:r>
              <a:rPr lang="en-US" b="1" dirty="0"/>
              <a:t>Constraints</a:t>
            </a:r>
            <a:r>
              <a:rPr lang="en-US" dirty="0"/>
              <a:t> (primary keys, foreign keys, unique constraints)</a:t>
            </a:r>
          </a:p>
          <a:p>
            <a:pPr lvl="2"/>
            <a:r>
              <a:rPr lang="en-US" b="1" dirty="0"/>
              <a:t>Relationships between tables</a:t>
            </a:r>
            <a:endParaRPr lang="en-US" dirty="0"/>
          </a:p>
          <a:p>
            <a:r>
              <a:rPr lang="en-US" b="1" dirty="0"/>
              <a:t>Why is Schema Design Important?</a:t>
            </a:r>
          </a:p>
          <a:p>
            <a:pPr lvl="1"/>
            <a:r>
              <a:rPr lang="en-US" dirty="0"/>
              <a:t>Ensures </a:t>
            </a:r>
            <a:r>
              <a:rPr lang="en-US" b="1" dirty="0"/>
              <a:t>data integrity</a:t>
            </a:r>
            <a:r>
              <a:rPr lang="en-US" dirty="0"/>
              <a:t> (avoids redundancy and inconsistencies).</a:t>
            </a:r>
          </a:p>
          <a:p>
            <a:pPr lvl="1"/>
            <a:r>
              <a:rPr lang="en-US" dirty="0"/>
              <a:t>Improves </a:t>
            </a:r>
            <a:r>
              <a:rPr lang="en-US" b="1" dirty="0"/>
              <a:t>query performance</a:t>
            </a:r>
            <a:r>
              <a:rPr lang="en-US" dirty="0"/>
              <a:t> and </a:t>
            </a:r>
            <a:r>
              <a:rPr lang="en-US" b="1" dirty="0"/>
              <a:t>database efficiency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scalability</a:t>
            </a:r>
            <a:r>
              <a:rPr lang="en-US" dirty="0"/>
              <a:t> by structuring data logically.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31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440E-0171-35E7-272A-858E134F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 Language (DDL)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5D7F-9E15-EA58-0D25-36B469C2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DDL is a subset of SQL used to define and manage database schema. </a:t>
            </a:r>
          </a:p>
          <a:p>
            <a:r>
              <a:rPr lang="en-US" dirty="0"/>
              <a:t>It includes:</a:t>
            </a:r>
          </a:p>
          <a:p>
            <a:pPr lvl="1"/>
            <a:r>
              <a:rPr lang="en-US" dirty="0"/>
              <a:t>CREATE → Creates databases, tables, indexes, and views.</a:t>
            </a:r>
          </a:p>
          <a:p>
            <a:pPr lvl="1"/>
            <a:r>
              <a:rPr lang="en-US" dirty="0"/>
              <a:t>ALTER → Modifies existing tables (add/remove columns, change data types).</a:t>
            </a:r>
          </a:p>
          <a:p>
            <a:pPr lvl="1"/>
            <a:r>
              <a:rPr lang="en-US" dirty="0"/>
              <a:t>DROP → Deletes a table or database.</a:t>
            </a:r>
          </a:p>
          <a:p>
            <a:pPr lvl="1"/>
            <a:r>
              <a:rPr lang="en-US" dirty="0"/>
              <a:t>TRUNCATE → Deletes all data from a table while keeping its structure.</a:t>
            </a:r>
          </a:p>
        </p:txBody>
      </p:sp>
    </p:spTree>
    <p:extLst>
      <p:ext uri="{BB962C8B-B14F-4D97-AF65-F5344CB8AC3E}">
        <p14:creationId xmlns:p14="http://schemas.microsoft.com/office/powerpoint/2010/main" val="20279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456A2-01FE-E330-FDAE-57E05179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9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95201-F145-CB4E-057E-B3EC00CB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04EEF-3D36-2E93-A58C-DD799B73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1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41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0D5B-507F-86AF-3C9A-9C49F274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7FAE-29CE-4772-7BAF-CE67EC07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1&amp;2: Create a Database</a:t>
            </a:r>
          </a:p>
          <a:p>
            <a:pPr lvl="1"/>
            <a:r>
              <a:rPr lang="en-US" dirty="0"/>
              <a:t>CREATE DATABASE </a:t>
            </a:r>
            <a:r>
              <a:rPr lang="en-US" dirty="0" err="1"/>
              <a:t>UniversityDB</a:t>
            </a:r>
            <a:r>
              <a:rPr lang="en-US" dirty="0"/>
              <a:t>; → Creates a new database named University</a:t>
            </a:r>
          </a:p>
          <a:p>
            <a:pPr lvl="1"/>
            <a:r>
              <a:rPr lang="en-US" dirty="0"/>
              <a:t>DB.USE </a:t>
            </a:r>
            <a:r>
              <a:rPr lang="en-US" dirty="0" err="1"/>
              <a:t>UniversityDB</a:t>
            </a:r>
            <a:r>
              <a:rPr lang="en-US" dirty="0"/>
              <a:t>; → Selects the database to work with.</a:t>
            </a:r>
          </a:p>
          <a:p>
            <a:r>
              <a:rPr lang="en-US" dirty="0"/>
              <a:t>Step 3: Create the Students Table</a:t>
            </a:r>
          </a:p>
          <a:p>
            <a:pPr lvl="1"/>
            <a:r>
              <a:rPr lang="en-US" dirty="0" err="1"/>
              <a:t>Student_ID</a:t>
            </a:r>
            <a:r>
              <a:rPr lang="en-US" dirty="0"/>
              <a:t> INT PRIMARY KEY → Ensures each student has a unique ID</a:t>
            </a:r>
          </a:p>
          <a:p>
            <a:pPr lvl="1"/>
            <a:r>
              <a:rPr lang="en-US" dirty="0"/>
              <a:t>Email VARCHAR(100) UNIQUE → Prevents duplicate emails</a:t>
            </a:r>
          </a:p>
          <a:p>
            <a:pPr lvl="1"/>
            <a:r>
              <a:rPr lang="en-US" dirty="0" err="1"/>
              <a:t>Enrollment_Date</a:t>
            </a:r>
            <a:r>
              <a:rPr lang="en-US" dirty="0"/>
              <a:t> DATE DEFAULT CURRENT_DATE → Sets a default enrollment date</a:t>
            </a:r>
          </a:p>
        </p:txBody>
      </p:sp>
    </p:spTree>
    <p:extLst>
      <p:ext uri="{BB962C8B-B14F-4D97-AF65-F5344CB8AC3E}">
        <p14:creationId xmlns:p14="http://schemas.microsoft.com/office/powerpoint/2010/main" val="3543279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C891-BF9D-ADBC-9FAA-8BA8F67E0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85A1-4350-A6DE-0FA9-4E0502EF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6C51-5015-FF89-6034-5BD43CD4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Create the Courses </a:t>
            </a:r>
          </a:p>
          <a:p>
            <a:pPr lvl="1"/>
            <a:r>
              <a:rPr lang="en-US" dirty="0" err="1"/>
              <a:t>TableCourse_ID</a:t>
            </a:r>
            <a:r>
              <a:rPr lang="en-US" dirty="0"/>
              <a:t> INT PRIMARY KEY → Each course has a unique ID.</a:t>
            </a:r>
          </a:p>
          <a:p>
            <a:pPr lvl="1"/>
            <a:r>
              <a:rPr lang="en-US" dirty="0"/>
              <a:t>Credits INT CHECK (Credits BETWEEN 1 AND 5) → Restricts valid credit values</a:t>
            </a:r>
          </a:p>
          <a:p>
            <a:r>
              <a:rPr lang="en-US" dirty="0"/>
              <a:t>Step 5: Create the Enrollments Table</a:t>
            </a:r>
          </a:p>
          <a:p>
            <a:pPr lvl="1"/>
            <a:r>
              <a:rPr lang="en-US" dirty="0"/>
              <a:t>Uses a composite relationship between Students and Courses.</a:t>
            </a:r>
          </a:p>
          <a:p>
            <a:pPr lvl="1"/>
            <a:r>
              <a:rPr lang="en-US" dirty="0"/>
              <a:t>FOREIGN KEY (</a:t>
            </a:r>
            <a:r>
              <a:rPr lang="en-US" dirty="0" err="1"/>
              <a:t>Student_ID</a:t>
            </a:r>
            <a:r>
              <a:rPr lang="en-US" dirty="0"/>
              <a:t>) REFERENCES Students(</a:t>
            </a:r>
            <a:r>
              <a:rPr lang="en-US" dirty="0" err="1"/>
              <a:t>Student_ID</a:t>
            </a:r>
            <a:r>
              <a:rPr lang="en-US" dirty="0"/>
              <a:t>) ON DELETE CASCADE → Ensures referential integrity (if a student is deleted, their enrollments are also deleted)</a:t>
            </a:r>
          </a:p>
          <a:p>
            <a:pPr lvl="1"/>
            <a:r>
              <a:rPr lang="en-US" dirty="0"/>
              <a:t>AUTO_INCREMENT for </a:t>
            </a:r>
            <a:r>
              <a:rPr lang="en-US" dirty="0" err="1"/>
              <a:t>Enrollment_ID</a:t>
            </a:r>
            <a:r>
              <a:rPr lang="en-US" dirty="0"/>
              <a:t> generates unique enrollment IDs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587213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E4D1-AACD-CCED-F876-3B67F674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Schema and Viewing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08E27-34C6-CE69-69D6-2B40E298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created tables: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check table structure: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29CDA-C438-D834-51DB-37E7106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66" y="2463291"/>
            <a:ext cx="1971950" cy="6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F1819-DC8E-BC3E-8831-55595913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66" y="4001294"/>
            <a:ext cx="2676899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6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8B1D2-85F5-3FB0-A89E-0A3BC8F2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4510162-B31A-8786-2AB0-33E808B1C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661" y="2599508"/>
            <a:ext cx="4958534" cy="38526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Definition: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single entity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inside a relational database that contains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structured 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in rows and columns.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Structure of a Table: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Tables store data but do not inherently show relationships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single 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can exist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without relationships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(like an Excel spreadsheet).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However, relational databases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connect tables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through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keys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to provide structure and efficiency.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B30F18D-E98A-0685-B500-6A9A03DA1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442089"/>
              </p:ext>
            </p:extLst>
          </p:nvPr>
        </p:nvGraphicFramePr>
        <p:xfrm>
          <a:off x="5911532" y="3420085"/>
          <a:ext cx="5150279" cy="184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260">
                  <a:extLst>
                    <a:ext uri="{9D8B030D-6E8A-4147-A177-3AD203B41FA5}">
                      <a16:colId xmlns:a16="http://schemas.microsoft.com/office/drawing/2014/main" val="63556805"/>
                    </a:ext>
                  </a:extLst>
                </a:gridCol>
                <a:gridCol w="1189421">
                  <a:extLst>
                    <a:ext uri="{9D8B030D-6E8A-4147-A177-3AD203B41FA5}">
                      <a16:colId xmlns:a16="http://schemas.microsoft.com/office/drawing/2014/main" val="1316361758"/>
                    </a:ext>
                  </a:extLst>
                </a:gridCol>
                <a:gridCol w="1203961">
                  <a:extLst>
                    <a:ext uri="{9D8B030D-6E8A-4147-A177-3AD203B41FA5}">
                      <a16:colId xmlns:a16="http://schemas.microsoft.com/office/drawing/2014/main" val="435922076"/>
                    </a:ext>
                  </a:extLst>
                </a:gridCol>
                <a:gridCol w="1087637">
                  <a:extLst>
                    <a:ext uri="{9D8B030D-6E8A-4147-A177-3AD203B41FA5}">
                      <a16:colId xmlns:a16="http://schemas.microsoft.com/office/drawing/2014/main" val="2568398148"/>
                    </a:ext>
                  </a:extLst>
                </a:gridCol>
              </a:tblGrid>
              <a:tr h="460646">
                <a:tc>
                  <a:txBody>
                    <a:bodyPr/>
                    <a:lstStyle/>
                    <a:p>
                      <a:r>
                        <a:rPr lang="en-US" sz="2100"/>
                        <a:t>Student_ID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Name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Course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Grade</a:t>
                      </a:r>
                    </a:p>
                  </a:txBody>
                  <a:tcPr marL="104692" marR="104692" marT="52346" marB="52346"/>
                </a:tc>
                <a:extLst>
                  <a:ext uri="{0D108BD9-81ED-4DB2-BD59-A6C34878D82A}">
                    <a16:rowId xmlns:a16="http://schemas.microsoft.com/office/drawing/2014/main" val="3200585555"/>
                  </a:ext>
                </a:extLst>
              </a:tr>
              <a:tr h="460646">
                <a:tc>
                  <a:txBody>
                    <a:bodyPr/>
                    <a:lstStyle/>
                    <a:p>
                      <a:r>
                        <a:rPr lang="en-US" sz="2100"/>
                        <a:t>101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Alice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SQL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</a:t>
                      </a:r>
                    </a:p>
                  </a:txBody>
                  <a:tcPr marL="104692" marR="104692" marT="52346" marB="52346"/>
                </a:tc>
                <a:extLst>
                  <a:ext uri="{0D108BD9-81ED-4DB2-BD59-A6C34878D82A}">
                    <a16:rowId xmlns:a16="http://schemas.microsoft.com/office/drawing/2014/main" val="1948501353"/>
                  </a:ext>
                </a:extLst>
              </a:tr>
              <a:tr h="460646">
                <a:tc>
                  <a:txBody>
                    <a:bodyPr/>
                    <a:lstStyle/>
                    <a:p>
                      <a:r>
                        <a:rPr lang="en-US" sz="2100"/>
                        <a:t>102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Bob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Python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B</a:t>
                      </a:r>
                    </a:p>
                  </a:txBody>
                  <a:tcPr marL="104692" marR="104692" marT="52346" marB="52346"/>
                </a:tc>
                <a:extLst>
                  <a:ext uri="{0D108BD9-81ED-4DB2-BD59-A6C34878D82A}">
                    <a16:rowId xmlns:a16="http://schemas.microsoft.com/office/drawing/2014/main" val="927917637"/>
                  </a:ext>
                </a:extLst>
              </a:tr>
              <a:tr h="460646">
                <a:tc>
                  <a:txBody>
                    <a:bodyPr/>
                    <a:lstStyle/>
                    <a:p>
                      <a:r>
                        <a:rPr lang="en-US" sz="2100"/>
                        <a:t>103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Charlie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SQL</a:t>
                      </a:r>
                    </a:p>
                  </a:txBody>
                  <a:tcPr marL="104692" marR="104692" marT="52346" marB="5234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</a:t>
                      </a:r>
                    </a:p>
                  </a:txBody>
                  <a:tcPr marL="104692" marR="104692" marT="52346" marB="52346"/>
                </a:tc>
                <a:extLst>
                  <a:ext uri="{0D108BD9-81ED-4DB2-BD59-A6C34878D82A}">
                    <a16:rowId xmlns:a16="http://schemas.microsoft.com/office/drawing/2014/main" val="4113982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662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F344-FCD3-7083-6343-9B5CE32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83CC-DA79-AE3B-403C-D3CCBF214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for drawing ERDs</a:t>
            </a:r>
          </a:p>
          <a:p>
            <a:r>
              <a:rPr lang="en-US" dirty="0"/>
              <a:t>Automate DDL writing based on ERD</a:t>
            </a:r>
          </a:p>
          <a:p>
            <a:pPr lvl="1"/>
            <a:r>
              <a:rPr lang="en-US" dirty="0"/>
              <a:t>Often supports multiple SQL dialects</a:t>
            </a:r>
          </a:p>
          <a:p>
            <a:pPr lvl="1"/>
            <a:r>
              <a:rPr lang="en-US" dirty="0"/>
              <a:t>Start with logical ERD, deploy multiple physical DDLs</a:t>
            </a:r>
          </a:p>
          <a:p>
            <a:r>
              <a:rPr lang="en-US" dirty="0"/>
              <a:t>(Somewhat) reconstruct ERD based on DDL</a:t>
            </a:r>
          </a:p>
        </p:txBody>
      </p:sp>
    </p:spTree>
    <p:extLst>
      <p:ext uri="{BB962C8B-B14F-4D97-AF65-F5344CB8AC3E}">
        <p14:creationId xmlns:p14="http://schemas.microsoft.com/office/powerpoint/2010/main" val="647399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2DDF5-96E7-6252-126B-12FF9079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 Paradigm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52B6F-E20E-5C98-3A25-3DD38C96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63144"/>
            <a:ext cx="6780700" cy="37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41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B5BBC-0573-9230-E4F3-9AC3F906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Lucidchart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4EAD3-04D2-AFC7-4430-190E2AB9B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41136"/>
            <a:ext cx="6780700" cy="33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D13D-6A24-F7F7-F5FF-97DC0881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01B89-2B42-F231-CA65-C0C7B5D1F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7BC9-646E-8CED-0642-E08B4639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E216-A79F-BD78-A27B-7E747922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to combine tables in various ways</a:t>
            </a:r>
          </a:p>
          <a:p>
            <a:r>
              <a:rPr lang="en-US" dirty="0"/>
              <a:t>Left (outer) Join</a:t>
            </a:r>
          </a:p>
          <a:p>
            <a:r>
              <a:rPr lang="en-US" dirty="0"/>
              <a:t>Right (outer) Join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Full Outer Join</a:t>
            </a:r>
          </a:p>
          <a:p>
            <a:r>
              <a:rPr lang="en-US" dirty="0"/>
              <a:t>Union</a:t>
            </a:r>
          </a:p>
          <a:p>
            <a:r>
              <a:rPr lang="en-US" dirty="0"/>
              <a:t>Cross Join (rarely used)</a:t>
            </a:r>
          </a:p>
          <a:p>
            <a:r>
              <a:rPr lang="en-US" dirty="0"/>
              <a:t>“Outer” joins include rows that meet the conditions as well as potentially some that do not </a:t>
            </a:r>
          </a:p>
          <a:p>
            <a:pPr lvl="1"/>
            <a:r>
              <a:rPr lang="en-US" dirty="0"/>
              <a:t>(may have NULLs)</a:t>
            </a:r>
          </a:p>
          <a:p>
            <a:r>
              <a:rPr lang="en-US" dirty="0"/>
              <a:t>Specify joining table ON joining variables</a:t>
            </a:r>
          </a:p>
        </p:txBody>
      </p:sp>
    </p:spTree>
    <p:extLst>
      <p:ext uri="{BB962C8B-B14F-4D97-AF65-F5344CB8AC3E}">
        <p14:creationId xmlns:p14="http://schemas.microsoft.com/office/powerpoint/2010/main" val="1581382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various types of SQL Joins">
            <a:extLst>
              <a:ext uri="{FF2B5EF4-FFF2-40B4-BE49-F238E27FC236}">
                <a16:creationId xmlns:a16="http://schemas.microsoft.com/office/drawing/2014/main" id="{760E3422-D36D-1D2C-83A3-5DC5B1311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147637"/>
            <a:ext cx="94392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73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83518-9684-53C5-1C09-59F3B1DE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01" y="0"/>
            <a:ext cx="3210997" cy="2397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955F3-A020-3AC1-589D-C9604338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55" y="1735283"/>
            <a:ext cx="5532290" cy="5172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2DF7A-C2A1-58A1-A709-B54374B8514D}"/>
              </a:ext>
            </a:extLst>
          </p:cNvPr>
          <p:cNvSpPr txBox="1"/>
          <p:nvPr/>
        </p:nvSpPr>
        <p:spPr>
          <a:xfrm>
            <a:off x="506325" y="6238820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R for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10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36D25-918E-994F-3B3A-BDF12937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94A5-A9D9-95D1-02AD-E1D0E2F4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01" y="0"/>
            <a:ext cx="3210997" cy="2397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22B14-062D-E01A-C675-0918C3548DC9}"/>
              </a:ext>
            </a:extLst>
          </p:cNvPr>
          <p:cNvSpPr txBox="1"/>
          <p:nvPr/>
        </p:nvSpPr>
        <p:spPr>
          <a:xfrm>
            <a:off x="506325" y="6238820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 for Data Science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3F17C-0B48-0C55-C54D-2542CDEF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46" y="1923046"/>
            <a:ext cx="4889048" cy="44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02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33F3-4D7A-D787-E5AB-A7830F757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D365-08D3-2C28-2661-0964439A1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 kern="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employees.name, departments.name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 kern="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employees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700" kern="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INNER JOIN departments ON employees.department_id = departments.id;</a:t>
            </a:r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F6959-A358-1860-4A50-AE83D92C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94310"/>
            <a:ext cx="6922008" cy="51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2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B2FC-1D52-CABA-0E20-70513EF7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Left (Outer)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72BD-EF2D-7F73-5426-AB76676E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793402" cy="3207258"/>
          </a:xfrm>
        </p:spPr>
        <p:txBody>
          <a:bodyPr anchor="t">
            <a:norm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students.name, courses.name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FROM students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LEFT JOIN </a:t>
            </a:r>
            <a:r>
              <a:rPr lang="en-US" sz="17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course_enrollments</a:t>
            </a: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ON students.id = </a:t>
            </a:r>
            <a:r>
              <a:rPr lang="en-US" sz="17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course_enrollments.student_id</a:t>
            </a:r>
            <a:endParaRPr lang="en-US" sz="1700" kern="1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LEFT JOIN courses ON </a:t>
            </a:r>
            <a:r>
              <a:rPr lang="en-US" sz="17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course_enrollments.course_id</a:t>
            </a: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courses.id;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9FDC9-2693-CB00-085D-3019EDE1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81" y="841248"/>
            <a:ext cx="6483213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2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7E285-F6EB-DC4A-B55E-FADDE3F7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Tables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9927DAA-45A1-1EFC-4443-3D58C1E50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53415"/>
            <a:ext cx="11327549" cy="40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7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B2FC-1D52-CABA-0E20-70513EF7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Right (Outer)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72BD-EF2D-7F73-5426-AB76676E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793402" cy="3207258"/>
          </a:xfrm>
        </p:spPr>
        <p:txBody>
          <a:bodyPr anchor="t">
            <a:normAutofit/>
          </a:bodyPr>
          <a:lstStyle/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SELECT </a:t>
            </a:r>
            <a:r>
              <a:rPr lang="en-US" sz="17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column_name</a:t>
            </a: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(s)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table1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RIGHT JOIN table2</a:t>
            </a:r>
          </a:p>
          <a:p>
            <a:pPr marL="0" marR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7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ON table1.column_name =    table2.column_name;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82B47-F266-B770-3C67-511AD0C9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37" y="825845"/>
            <a:ext cx="6461365" cy="5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36CE-E754-C823-4299-116612EA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34194-014A-F7F6-3C68-D224225A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FULL JOIN keyword returns all records when there is a match in either the left (table1) or the right (table2) table records.</a:t>
            </a:r>
          </a:p>
          <a:p>
            <a:r>
              <a:rPr lang="en-US" dirty="0"/>
              <a:t>Note: Not all database systems support FULL JOIN. For instance, MySQL does not, but you can achieve similar results by combining a LEFT JOIN and a RIGHT JOIN.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FULL JOIN table2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ON table1.column_name = table2.column_name;</a:t>
            </a:r>
          </a:p>
        </p:txBody>
      </p:sp>
    </p:spTree>
    <p:extLst>
      <p:ext uri="{BB962C8B-B14F-4D97-AF65-F5344CB8AC3E}">
        <p14:creationId xmlns:p14="http://schemas.microsoft.com/office/powerpoint/2010/main" val="4177130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36CE-E754-C823-4299-116612EA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 in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34194-014A-F7F6-3C68-D224225A5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442"/>
            <a:ext cx="10515600" cy="48602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MySQL does not natively support the FULL OUTER JOIN operation, which is commonly found in other relational database management systems like SQL Server or PostgreSQL. However, you can simulate a FULL OUTER JOIN in MySQL using a combination of LEFT JOIN, RIGHT JOIN, and UNION.</a:t>
            </a:r>
          </a:p>
          <a:p>
            <a:r>
              <a:rPr lang="en-US" dirty="0"/>
              <a:t>To achieve the equivalent of a FULL OUTER JOIN, you can perform a LEFT JOIN and a RIGHT JOIN and then combine the results using UNION. Here's a generic example of how you can simulate a FULL OUTER JOIN in MySQL: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table1.column1, table2.column2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table2 ON table1.common_column = table2.common_column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table1.column1, table2.column2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table1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RIGHT JOIN table2 ON table1.common_column = table2.common_column;</a:t>
            </a:r>
          </a:p>
        </p:txBody>
      </p:sp>
    </p:spTree>
    <p:extLst>
      <p:ext uri="{BB962C8B-B14F-4D97-AF65-F5344CB8AC3E}">
        <p14:creationId xmlns:p14="http://schemas.microsoft.com/office/powerpoint/2010/main" val="3070334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78B3-2A19-4D05-3D80-9309B8E5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C73D-2D89-F57B-4CE4-9620769F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this approach, be mindful of how UNION works—it removes duplicate rows. </a:t>
            </a:r>
          </a:p>
          <a:p>
            <a:r>
              <a:rPr lang="en-US" dirty="0"/>
              <a:t>If you need to include all duplicates, you should use UNION ALL instead. </a:t>
            </a:r>
          </a:p>
          <a:p>
            <a:r>
              <a:rPr lang="en-US" dirty="0"/>
              <a:t>However, when simulating a FULL OUTER JOIN, duplicates are typically not a concern since the two parts of the UNION target mutually exclusive sets of data (rows that don't match the other table).</a:t>
            </a:r>
          </a:p>
        </p:txBody>
      </p:sp>
    </p:spTree>
    <p:extLst>
      <p:ext uri="{BB962C8B-B14F-4D97-AF65-F5344CB8AC3E}">
        <p14:creationId xmlns:p14="http://schemas.microsoft.com/office/powerpoint/2010/main" val="2513747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113A-9F83-E3D0-B663-DDB5AF37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4963"/>
            <a:ext cx="10515600" cy="2852737"/>
          </a:xfrm>
        </p:spPr>
        <p:txBody>
          <a:bodyPr/>
          <a:lstStyle/>
          <a:p>
            <a:r>
              <a:rPr lang="en-US" dirty="0"/>
              <a:t>Temporary Tables</a:t>
            </a:r>
          </a:p>
        </p:txBody>
      </p:sp>
    </p:spTree>
    <p:extLst>
      <p:ext uri="{BB962C8B-B14F-4D97-AF65-F5344CB8AC3E}">
        <p14:creationId xmlns:p14="http://schemas.microsoft.com/office/powerpoint/2010/main" val="173176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3BD5E-A3D5-F2C8-18D2-417FD0D3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BC7F-15CB-2B78-FBEC-25224E9C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#temptables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15F8-784B-0EA5-4020-240A7EF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can create temporary tables, that last as long as the SQL session that created them</a:t>
            </a:r>
          </a:p>
          <a:p>
            <a:pPr lvl="1"/>
            <a:r>
              <a:rPr lang="en-US" dirty="0"/>
              <a:t>Designated with #</a:t>
            </a:r>
          </a:p>
          <a:p>
            <a:pPr lvl="1"/>
            <a:r>
              <a:rPr lang="en-US" dirty="0"/>
              <a:t>Can be manually dropped: DROP #mytemptable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Useful for breaking up large operations into smaller steps</a:t>
            </a:r>
          </a:p>
          <a:p>
            <a:pPr lvl="1"/>
            <a:r>
              <a:rPr lang="en-US" dirty="0"/>
              <a:t>Reduce conflicts across sessions</a:t>
            </a:r>
          </a:p>
          <a:p>
            <a:pPr lvl="1"/>
            <a:r>
              <a:rPr lang="en-US" dirty="0"/>
              <a:t>Reduces long-term storage needs</a:t>
            </a:r>
          </a:p>
        </p:txBody>
      </p:sp>
    </p:spTree>
    <p:extLst>
      <p:ext uri="{BB962C8B-B14F-4D97-AF65-F5344CB8AC3E}">
        <p14:creationId xmlns:p14="http://schemas.microsoft.com/office/powerpoint/2010/main" val="3762749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26B3-EF0F-171B-9BD8-0A23E0C5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1CEC-64D3-16A5-B1EA-A60F4FD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subquery is a query that is nested inside a main query. Subqueries can occur in various parts of a SQL statement, including the SELECT, FROM, WHERE, and HAVING clauses. They can be used to return data that will be used in the main query for further operations.</a:t>
            </a:r>
          </a:p>
          <a:p>
            <a:r>
              <a:rPr lang="en-US" dirty="0"/>
              <a:t>Usually enclosed in parenthesis</a:t>
            </a:r>
          </a:p>
          <a:p>
            <a:r>
              <a:rPr lang="en-US" dirty="0"/>
              <a:t>May return a single value or multiple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column1, column2,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table1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column1 = (SELECT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FROM table2 WHERE condition);</a:t>
            </a:r>
          </a:p>
        </p:txBody>
      </p:sp>
    </p:spTree>
    <p:extLst>
      <p:ext uri="{BB962C8B-B14F-4D97-AF65-F5344CB8AC3E}">
        <p14:creationId xmlns:p14="http://schemas.microsoft.com/office/powerpoint/2010/main" val="125770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BB14C-4C06-4C32-4699-EB9CFE404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D3F4-240B-0ADC-1CE6-DD109CB2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37CD-C258-6173-5FC9-203878358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Temporary tables that exist only for the duration of a query</a:t>
            </a:r>
          </a:p>
          <a:p>
            <a:r>
              <a:rPr lang="en-US" dirty="0"/>
              <a:t>Thought of as a “named subquery”</a:t>
            </a:r>
          </a:p>
          <a:p>
            <a:r>
              <a:rPr lang="en-US" dirty="0"/>
              <a:t>Reusable</a:t>
            </a:r>
          </a:p>
          <a:p>
            <a:r>
              <a:rPr lang="en-US" dirty="0"/>
              <a:t>Can improve readability</a:t>
            </a:r>
          </a:p>
          <a:p>
            <a:r>
              <a:rPr lang="en-US" dirty="0"/>
              <a:t>Modularize query logic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C41D0-795D-7542-57AA-051101A5E124}"/>
              </a:ext>
            </a:extLst>
          </p:cNvPr>
          <p:cNvSpPr txBox="1"/>
          <p:nvPr/>
        </p:nvSpPr>
        <p:spPr>
          <a:xfrm>
            <a:off x="6221476" y="3429000"/>
            <a:ext cx="5464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 col1, col2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WHERE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mycondition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my_cte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43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8F3A8-5643-ED8E-BBD0-3A137582A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1980-D272-019D-A2C9-44A8E877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temporary result sets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E9D029-CDD7-FB70-582C-CE82245DB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82775"/>
              </p:ext>
            </p:extLst>
          </p:nvPr>
        </p:nvGraphicFramePr>
        <p:xfrm>
          <a:off x="838200" y="1650322"/>
          <a:ext cx="10309353" cy="449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451">
                  <a:extLst>
                    <a:ext uri="{9D8B030D-6E8A-4147-A177-3AD203B41FA5}">
                      <a16:colId xmlns:a16="http://schemas.microsoft.com/office/drawing/2014/main" val="3503955743"/>
                    </a:ext>
                  </a:extLst>
                </a:gridCol>
                <a:gridCol w="3436451">
                  <a:extLst>
                    <a:ext uri="{9D8B030D-6E8A-4147-A177-3AD203B41FA5}">
                      <a16:colId xmlns:a16="http://schemas.microsoft.com/office/drawing/2014/main" val="1948412377"/>
                    </a:ext>
                  </a:extLst>
                </a:gridCol>
                <a:gridCol w="3436451">
                  <a:extLst>
                    <a:ext uri="{9D8B030D-6E8A-4147-A177-3AD203B41FA5}">
                      <a16:colId xmlns:a16="http://schemas.microsoft.com/office/drawing/2014/main" val="2734625733"/>
                    </a:ext>
                  </a:extLst>
                </a:gridCol>
              </a:tblGrid>
              <a:tr h="1123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Subqueries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31106"/>
                  </a:ext>
                </a:extLst>
              </a:tr>
              <a:tr h="1123612">
                <a:tc>
                  <a:txBody>
                    <a:bodyPr/>
                    <a:lstStyle/>
                    <a:p>
                      <a:r>
                        <a:rPr lang="en-US" sz="2800" dirty="0"/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Easier to 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Harder to understand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86349"/>
                  </a:ext>
                </a:extLst>
              </a:tr>
              <a:tr h="1123612">
                <a:tc>
                  <a:txBody>
                    <a:bodyPr/>
                    <a:lstStyle/>
                    <a:p>
                      <a:r>
                        <a:rPr lang="en-US" sz="2800" dirty="0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Can be referenced multiple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reusable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98826"/>
                  </a:ext>
                </a:extLst>
              </a:tr>
              <a:tr h="1123612">
                <a:tc>
                  <a:txBody>
                    <a:bodyPr/>
                    <a:lstStyle/>
                    <a:p>
                      <a:r>
                        <a:rPr lang="en-US" sz="2800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Supports recursive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Does not support recursive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6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599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4426-E658-EE6A-6119-4BB6AB99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900"/>
            <a:ext cx="10515600" cy="1325563"/>
          </a:xfrm>
        </p:spPr>
        <p:txBody>
          <a:bodyPr/>
          <a:lstStyle/>
          <a:p>
            <a:r>
              <a:rPr lang="en-US" dirty="0"/>
              <a:t>SQL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3FC1-8F11-F764-982B-976180D97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51889" cy="4867783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</a:p>
          <a:p>
            <a:pPr lvl="1"/>
            <a:r>
              <a:rPr lang="en-US" dirty="0"/>
              <a:t>A SQL View is a virtual table that does not store data itself but is based on a query. </a:t>
            </a:r>
          </a:p>
          <a:p>
            <a:pPr lvl="1"/>
            <a:r>
              <a:rPr lang="en-US" dirty="0"/>
              <a:t>It allows users to simplify complex queries, restrict access to sensitive data, and improve readability.</a:t>
            </a:r>
          </a:p>
          <a:p>
            <a:r>
              <a:rPr lang="en-US" b="1" dirty="0"/>
              <a:t>Key Characteristics of Views:</a:t>
            </a:r>
          </a:p>
          <a:p>
            <a:pPr lvl="1"/>
            <a:r>
              <a:rPr lang="en-US" dirty="0"/>
              <a:t>Stored Query: A view is created using a SELECT statement and behaves like a table.</a:t>
            </a:r>
          </a:p>
          <a:p>
            <a:pPr lvl="1"/>
            <a:r>
              <a:rPr lang="en-US" dirty="0"/>
              <a:t>No Data Storage: The underlying data remains in the original tables.</a:t>
            </a:r>
          </a:p>
          <a:p>
            <a:pPr lvl="1"/>
            <a:r>
              <a:rPr lang="en-US" dirty="0"/>
              <a:t>Security Control: Can restrict access by exposing only specific columns.</a:t>
            </a:r>
          </a:p>
          <a:p>
            <a:pPr lvl="1"/>
            <a:r>
              <a:rPr lang="en-US" dirty="0"/>
              <a:t>Simplifies Queries: Reduces the complexity of frequently used queries.</a:t>
            </a:r>
          </a:p>
        </p:txBody>
      </p:sp>
    </p:spTree>
    <p:extLst>
      <p:ext uri="{BB962C8B-B14F-4D97-AF65-F5344CB8AC3E}">
        <p14:creationId xmlns:p14="http://schemas.microsoft.com/office/powerpoint/2010/main" val="87753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D6627-1C56-20A5-0DDD-3901BFDE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Databases vs. Tables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FA1EA5-1F0F-F388-9AAD-48E30A978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43405"/>
              </p:ext>
            </p:extLst>
          </p:nvPr>
        </p:nvGraphicFramePr>
        <p:xfrm>
          <a:off x="707028" y="1966293"/>
          <a:ext cx="10777944" cy="445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447">
                <a:tc>
                  <a:txBody>
                    <a:bodyPr/>
                    <a:lstStyle/>
                    <a:p>
                      <a:r>
                        <a:rPr lang="en-US" sz="2400"/>
                        <a:t>Feature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Database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Table</a:t>
                      </a:r>
                    </a:p>
                  </a:txBody>
                  <a:tcPr marL="120329" marR="120329" marT="60164" marB="601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432">
                <a:tc>
                  <a:txBody>
                    <a:bodyPr/>
                    <a:lstStyle/>
                    <a:p>
                      <a:r>
                        <a:rPr lang="en-US" sz="2400"/>
                        <a:t>Definition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collection of tables and relationships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single structure storing records</a:t>
                      </a:r>
                    </a:p>
                  </a:txBody>
                  <a:tcPr marL="120329" marR="120329" marT="60164" marB="601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432">
                <a:tc>
                  <a:txBody>
                    <a:bodyPr/>
                    <a:lstStyle/>
                    <a:p>
                      <a:r>
                        <a:rPr lang="en-US" sz="2400"/>
                        <a:t>Scope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Includes tables, views, indexes, constraints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Only holds structured records</a:t>
                      </a:r>
                    </a:p>
                  </a:txBody>
                  <a:tcPr marL="120329" marR="120329" marT="60164" marB="601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0432">
                <a:tc>
                  <a:txBody>
                    <a:bodyPr/>
                    <a:lstStyle/>
                    <a:p>
                      <a:r>
                        <a:rPr lang="en-US" sz="2400"/>
                        <a:t>Relationships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Connects tables via foreign keys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Usually stands alone</a:t>
                      </a:r>
                    </a:p>
                  </a:txBody>
                  <a:tcPr marL="120329" marR="120329" marT="60164" marB="601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1418">
                <a:tc>
                  <a:txBody>
                    <a:bodyPr/>
                    <a:lstStyle/>
                    <a:p>
                      <a:r>
                        <a:rPr lang="en-US" sz="2400"/>
                        <a:t>Example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University Database (Students, Courses, Professors)</a:t>
                      </a:r>
                    </a:p>
                  </a:txBody>
                  <a:tcPr marL="120329" marR="120329" marT="60164" marB="6016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Students Table (Only student info)</a:t>
                      </a:r>
                    </a:p>
                  </a:txBody>
                  <a:tcPr marL="120329" marR="120329" marT="60164" marB="601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552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C2EE-D24D-5C37-A14F-0ABDE387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Privacy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0E077-1A06-E9E8-3736-441358B8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1690688"/>
            <a:ext cx="10213041" cy="19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C5C16-6C7B-B896-0069-2A8BA46D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92" y="4081054"/>
            <a:ext cx="6192114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6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2F23-82F4-3638-5819-32A1D8A3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the view, while preserving privacy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09EFD-CE60-491C-6956-FD582199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8" y="3210889"/>
            <a:ext cx="10627941" cy="1914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1D1DD-EE09-2E9C-294F-840B05F7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53" y="1908867"/>
            <a:ext cx="585869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57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C520-BA4A-C242-DB71-B3E46F3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C345-144A-4FEE-E39B-239583F5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index is used to speed up the retrieval of rows from a database table.</a:t>
            </a:r>
          </a:p>
          <a:p>
            <a:r>
              <a:rPr lang="en-US" dirty="0"/>
              <a:t>Without an index, the database has to scan the entire table to find the rows that satisfy a query, which is called a full table scan.</a:t>
            </a:r>
          </a:p>
          <a:p>
            <a:pPr lvl="1"/>
            <a:r>
              <a:rPr lang="en-US" dirty="0"/>
              <a:t>Faster write</a:t>
            </a:r>
          </a:p>
          <a:p>
            <a:r>
              <a:rPr lang="en-US" dirty="0"/>
              <a:t>With an index, the database can greatly reduce the number of read operations, as the index contains a smaller subset of data and provides a direct path to the data that satisfies the query.</a:t>
            </a:r>
          </a:p>
          <a:p>
            <a:pPr lvl="1"/>
            <a:r>
              <a:rPr lang="en-US"/>
              <a:t>Slower write</a:t>
            </a: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CREATE INDEX </a:t>
            </a:r>
            <a:r>
              <a:rPr lang="en-US" sz="24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idx_employees_department_id</a:t>
            </a:r>
            <a:endParaRPr lang="en-US" sz="2400" kern="1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 kern="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24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ON employees (</a:t>
            </a:r>
            <a:r>
              <a:rPr lang="en-US" sz="2400" kern="1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department_id</a:t>
            </a:r>
            <a:r>
              <a:rPr lang="en-US" sz="2400" kern="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9462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0A2B7F3-65A0-4CC5-8310-3252C59E0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8CEC3-97CC-8BD8-314E-A5D14CF4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0725"/>
            <a:ext cx="10515600" cy="11326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Data Engineering vs Data Science</a:t>
            </a:r>
          </a:p>
        </p:txBody>
      </p:sp>
      <p:pic>
        <p:nvPicPr>
          <p:cNvPr id="5122" name="Picture 2" descr="A close up of a paper&#10;&#10;AI-generated content may be incorrect.">
            <a:extLst>
              <a:ext uri="{FF2B5EF4-FFF2-40B4-BE49-F238E27FC236}">
                <a16:creationId xmlns:a16="http://schemas.microsoft.com/office/drawing/2014/main" id="{B8ED4151-7EF5-D9E8-65D5-8721FD7F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r="6425" b="-1"/>
          <a:stretch/>
        </p:blipFill>
        <p:spPr bwMode="auto">
          <a:xfrm>
            <a:off x="1420261" y="304800"/>
            <a:ext cx="9392179" cy="3672406"/>
          </a:xfrm>
          <a:custGeom>
            <a:avLst/>
            <a:gdLst/>
            <a:ahLst/>
            <a:cxnLst/>
            <a:rect l="l" t="t" r="r" b="b"/>
            <a:pathLst>
              <a:path w="9392179" h="3672406">
                <a:moveTo>
                  <a:pt x="8328426" y="0"/>
                </a:moveTo>
                <a:cubicBezTo>
                  <a:pt x="8306669" y="212063"/>
                  <a:pt x="8209966" y="234386"/>
                  <a:pt x="8156780" y="365530"/>
                </a:cubicBezTo>
                <a:cubicBezTo>
                  <a:pt x="8193044" y="376692"/>
                  <a:pt x="8224472" y="390643"/>
                  <a:pt x="8255900" y="396224"/>
                </a:cubicBezTo>
                <a:cubicBezTo>
                  <a:pt x="8379195" y="424127"/>
                  <a:pt x="8497654" y="496675"/>
                  <a:pt x="8608861" y="619448"/>
                </a:cubicBezTo>
                <a:cubicBezTo>
                  <a:pt x="8693475" y="711528"/>
                  <a:pt x="8785341" y="750593"/>
                  <a:pt x="8877208" y="756173"/>
                </a:cubicBezTo>
                <a:cubicBezTo>
                  <a:pt x="8923141" y="758964"/>
                  <a:pt x="8971492" y="761754"/>
                  <a:pt x="9012590" y="795238"/>
                </a:cubicBezTo>
                <a:cubicBezTo>
                  <a:pt x="9053688" y="828721"/>
                  <a:pt x="9133466" y="814770"/>
                  <a:pt x="9106875" y="996140"/>
                </a:cubicBezTo>
                <a:cubicBezTo>
                  <a:pt x="9210828" y="1068688"/>
                  <a:pt x="9167313" y="1283542"/>
                  <a:pt x="9215663" y="1417476"/>
                </a:cubicBezTo>
                <a:cubicBezTo>
                  <a:pt x="9268849" y="1565363"/>
                  <a:pt x="9300277" y="1746734"/>
                  <a:pt x="9370386" y="1872297"/>
                </a:cubicBezTo>
                <a:cubicBezTo>
                  <a:pt x="9396979" y="1916942"/>
                  <a:pt x="9396979" y="1967168"/>
                  <a:pt x="9382473" y="2014603"/>
                </a:cubicBezTo>
                <a:cubicBezTo>
                  <a:pt x="9355881" y="2115054"/>
                  <a:pt x="9322035" y="2201554"/>
                  <a:pt x="9276102" y="2268521"/>
                </a:cubicBezTo>
                <a:cubicBezTo>
                  <a:pt x="9106875" y="2514068"/>
                  <a:pt x="8932811" y="2756825"/>
                  <a:pt x="8746660" y="2949356"/>
                </a:cubicBezTo>
                <a:cubicBezTo>
                  <a:pt x="8536335" y="3169790"/>
                  <a:pt x="8304251" y="3289774"/>
                  <a:pt x="8069749" y="3384644"/>
                </a:cubicBezTo>
                <a:cubicBezTo>
                  <a:pt x="7624922" y="3566014"/>
                  <a:pt x="7172842" y="3632982"/>
                  <a:pt x="6713509" y="3649724"/>
                </a:cubicBezTo>
                <a:cubicBezTo>
                  <a:pt x="6406482" y="3660885"/>
                  <a:pt x="6101872" y="3674836"/>
                  <a:pt x="5794844" y="3672046"/>
                </a:cubicBezTo>
                <a:cubicBezTo>
                  <a:pt x="5526498" y="3669256"/>
                  <a:pt x="5258151" y="3638562"/>
                  <a:pt x="4987387" y="3599498"/>
                </a:cubicBezTo>
                <a:cubicBezTo>
                  <a:pt x="4636843" y="3546482"/>
                  <a:pt x="3362799" y="3312096"/>
                  <a:pt x="2920390" y="3220016"/>
                </a:cubicBezTo>
                <a:cubicBezTo>
                  <a:pt x="2702811" y="3175371"/>
                  <a:pt x="1498875" y="2762406"/>
                  <a:pt x="1472282" y="2695438"/>
                </a:cubicBezTo>
                <a:cubicBezTo>
                  <a:pt x="1554478" y="2650793"/>
                  <a:pt x="1634257" y="2728922"/>
                  <a:pt x="1721289" y="2681487"/>
                </a:cubicBezTo>
                <a:cubicBezTo>
                  <a:pt x="1571401" y="2578245"/>
                  <a:pt x="1399756" y="2625681"/>
                  <a:pt x="1257121" y="2555923"/>
                </a:cubicBezTo>
                <a:cubicBezTo>
                  <a:pt x="1259538" y="2488955"/>
                  <a:pt x="1322394" y="2508488"/>
                  <a:pt x="1332064" y="2463843"/>
                </a:cubicBezTo>
                <a:cubicBezTo>
                  <a:pt x="1061300" y="2335488"/>
                  <a:pt x="759108" y="2341069"/>
                  <a:pt x="483508" y="2229457"/>
                </a:cubicBezTo>
                <a:cubicBezTo>
                  <a:pt x="734932" y="2184812"/>
                  <a:pt x="981521" y="2232247"/>
                  <a:pt x="1235363" y="2240618"/>
                </a:cubicBezTo>
                <a:cubicBezTo>
                  <a:pt x="1211188" y="2182021"/>
                  <a:pt x="1167672" y="2187602"/>
                  <a:pt x="1138662" y="2168069"/>
                </a:cubicBezTo>
                <a:cubicBezTo>
                  <a:pt x="1099981" y="2142957"/>
                  <a:pt x="1068553" y="2120635"/>
                  <a:pt x="1092728" y="2056458"/>
                </a:cubicBezTo>
                <a:cubicBezTo>
                  <a:pt x="1116903" y="1995071"/>
                  <a:pt x="1085475" y="1978329"/>
                  <a:pt x="1039542" y="1956007"/>
                </a:cubicBezTo>
                <a:cubicBezTo>
                  <a:pt x="923501" y="1894620"/>
                  <a:pt x="795371" y="1914152"/>
                  <a:pt x="674494" y="1894620"/>
                </a:cubicBezTo>
                <a:cubicBezTo>
                  <a:pt x="618891" y="1886249"/>
                  <a:pt x="529441" y="1900200"/>
                  <a:pt x="514936" y="1852765"/>
                </a:cubicBezTo>
                <a:cubicBezTo>
                  <a:pt x="464168" y="1699298"/>
                  <a:pt x="362631" y="1743943"/>
                  <a:pt x="268347" y="1735572"/>
                </a:cubicBezTo>
                <a:cubicBezTo>
                  <a:pt x="171646" y="1727201"/>
                  <a:pt x="152305" y="1657444"/>
                  <a:pt x="200656" y="1529089"/>
                </a:cubicBezTo>
                <a:cubicBezTo>
                  <a:pt x="149887" y="1467702"/>
                  <a:pt x="65273" y="1537459"/>
                  <a:pt x="0" y="1453750"/>
                </a:cubicBezTo>
                <a:cubicBezTo>
                  <a:pt x="502848" y="1411896"/>
                  <a:pt x="993609" y="1450960"/>
                  <a:pt x="1479534" y="1330977"/>
                </a:cubicBezTo>
                <a:cubicBezTo>
                  <a:pt x="1324812" y="1336557"/>
                  <a:pt x="1172507" y="1286332"/>
                  <a:pt x="1017784" y="1317025"/>
                </a:cubicBezTo>
                <a:cubicBezTo>
                  <a:pt x="993609" y="1322606"/>
                  <a:pt x="964599" y="1317025"/>
                  <a:pt x="940423" y="1311445"/>
                </a:cubicBezTo>
                <a:cubicBezTo>
                  <a:pt x="913830" y="1305864"/>
                  <a:pt x="889655" y="1294703"/>
                  <a:pt x="889655" y="1255638"/>
                </a:cubicBezTo>
                <a:cubicBezTo>
                  <a:pt x="889655" y="1227735"/>
                  <a:pt x="908995" y="1213784"/>
                  <a:pt x="928335" y="1202623"/>
                </a:cubicBezTo>
                <a:cubicBezTo>
                  <a:pt x="981521" y="1171929"/>
                  <a:pt x="1039542" y="1163558"/>
                  <a:pt x="1092728" y="1194252"/>
                </a:cubicBezTo>
                <a:cubicBezTo>
                  <a:pt x="1153167" y="1227735"/>
                  <a:pt x="1201518" y="1219364"/>
                  <a:pt x="1247451" y="1160768"/>
                </a:cubicBezTo>
                <a:cubicBezTo>
                  <a:pt x="1307889" y="1085430"/>
                  <a:pt x="1394920" y="1113333"/>
                  <a:pt x="1467447" y="1088220"/>
                </a:cubicBezTo>
                <a:cubicBezTo>
                  <a:pt x="1547226" y="1063107"/>
                  <a:pt x="1631840" y="1077059"/>
                  <a:pt x="1735794" y="1032414"/>
                </a:cubicBezTo>
                <a:cubicBezTo>
                  <a:pt x="1559313" y="982188"/>
                  <a:pt x="1397338" y="1057527"/>
                  <a:pt x="1218440" y="1007301"/>
                </a:cubicBezTo>
                <a:cubicBezTo>
                  <a:pt x="1290966" y="937543"/>
                  <a:pt x="1356240" y="957076"/>
                  <a:pt x="1416678" y="945914"/>
                </a:cubicBezTo>
                <a:cubicBezTo>
                  <a:pt x="1489204" y="931963"/>
                  <a:pt x="1561731" y="929172"/>
                  <a:pt x="1634257" y="915221"/>
                </a:cubicBezTo>
                <a:cubicBezTo>
                  <a:pt x="1701949" y="904060"/>
                  <a:pt x="1767223" y="884528"/>
                  <a:pt x="1834914" y="873366"/>
                </a:cubicBezTo>
                <a:cubicBezTo>
                  <a:pt x="1900187" y="862205"/>
                  <a:pt x="1967878" y="876157"/>
                  <a:pt x="2028317" y="814770"/>
                </a:cubicBezTo>
                <a:cubicBezTo>
                  <a:pt x="1863924" y="691996"/>
                  <a:pt x="1677773" y="750593"/>
                  <a:pt x="1484370" y="719899"/>
                </a:cubicBezTo>
                <a:cubicBezTo>
                  <a:pt x="1535138" y="661303"/>
                  <a:pt x="1588324" y="672464"/>
                  <a:pt x="1631840" y="655722"/>
                </a:cubicBezTo>
                <a:cubicBezTo>
                  <a:pt x="1651180" y="650142"/>
                  <a:pt x="1675355" y="650142"/>
                  <a:pt x="1682608" y="622239"/>
                </a:cubicBezTo>
                <a:cubicBezTo>
                  <a:pt x="1692278" y="585965"/>
                  <a:pt x="1670520" y="563642"/>
                  <a:pt x="1646344" y="552481"/>
                </a:cubicBezTo>
                <a:cubicBezTo>
                  <a:pt x="1537556" y="499465"/>
                  <a:pt x="1421514" y="471562"/>
                  <a:pt x="1305472" y="443659"/>
                </a:cubicBezTo>
                <a:cubicBezTo>
                  <a:pt x="1240198" y="429707"/>
                  <a:pt x="1170090" y="438078"/>
                  <a:pt x="1112068" y="393433"/>
                </a:cubicBezTo>
                <a:cubicBezTo>
                  <a:pt x="1324812" y="200902"/>
                  <a:pt x="1561731" y="237176"/>
                  <a:pt x="1801068" y="248337"/>
                </a:cubicBezTo>
                <a:cubicBezTo>
                  <a:pt x="2190293" y="265079"/>
                  <a:pt x="2579516" y="281821"/>
                  <a:pt x="2971158" y="253918"/>
                </a:cubicBezTo>
                <a:cubicBezTo>
                  <a:pt x="3287854" y="200902"/>
                  <a:pt x="3609388" y="195322"/>
                  <a:pt x="3930923" y="175789"/>
                </a:cubicBezTo>
                <a:cubicBezTo>
                  <a:pt x="4283882" y="150677"/>
                  <a:pt x="4641678" y="170209"/>
                  <a:pt x="4997057" y="172999"/>
                </a:cubicBezTo>
                <a:cubicBezTo>
                  <a:pt x="5253316" y="175789"/>
                  <a:pt x="5511992" y="200902"/>
                  <a:pt x="5768252" y="178580"/>
                </a:cubicBezTo>
                <a:cubicBezTo>
                  <a:pt x="6068027" y="153467"/>
                  <a:pt x="6372637" y="172999"/>
                  <a:pt x="6674829" y="164628"/>
                </a:cubicBezTo>
                <a:cubicBezTo>
                  <a:pt x="6810212" y="161838"/>
                  <a:pt x="6945593" y="139515"/>
                  <a:pt x="7080976" y="122774"/>
                </a:cubicBezTo>
                <a:cubicBezTo>
                  <a:pt x="7334817" y="89290"/>
                  <a:pt x="7591076" y="44645"/>
                  <a:pt x="7847336" y="58596"/>
                </a:cubicBezTo>
                <a:cubicBezTo>
                  <a:pt x="8006894" y="66967"/>
                  <a:pt x="8164034" y="66967"/>
                  <a:pt x="8328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89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12A2287C-02F8-917C-D4E6-56984207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57" r="43268" b="-446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0EF1A-D41B-4DAB-ECBB-DD98BC3F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Databases to OLAP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59AB-E871-0210-A82D-6BB3539C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2743200"/>
            <a:ext cx="6076683" cy="4054288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large-scale data analysis</a:t>
            </a:r>
            <a:r>
              <a:rPr lang="en-US" sz="2400" dirty="0"/>
              <a:t>, data often </a:t>
            </a:r>
            <a:r>
              <a:rPr lang="en-US" sz="2400" b="1" dirty="0"/>
              <a:t>moves between operational databases and analytical systems (OLAP cubes).</a:t>
            </a:r>
            <a:r>
              <a:rPr lang="en-US" sz="2400" dirty="0"/>
              <a:t> This section explains </a:t>
            </a:r>
            <a:r>
              <a:rPr lang="en-US" sz="2400" b="1" dirty="0"/>
              <a:t>why and how this transition happens.</a:t>
            </a:r>
          </a:p>
          <a:p>
            <a:r>
              <a:rPr lang="en-US" sz="2400" dirty="0"/>
              <a:t>ETL Process (Extract, Transform, Load)</a:t>
            </a:r>
          </a:p>
          <a:p>
            <a:pPr lvl="1"/>
            <a:r>
              <a:rPr lang="en-US" dirty="0"/>
              <a:t>Extract → Data is pulled from OLTP databases</a:t>
            </a:r>
          </a:p>
          <a:p>
            <a:pPr lvl="1"/>
            <a:r>
              <a:rPr lang="en-US" dirty="0"/>
              <a:t>Transform → Data is cleaned, aggregated, and restructured</a:t>
            </a:r>
          </a:p>
          <a:p>
            <a:pPr lvl="1"/>
            <a:r>
              <a:rPr lang="en-US" dirty="0"/>
              <a:t>Load → Data is inserted into OLAP systems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369728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29AB4-E57E-BA80-A718-2DF8F73D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48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lue 3D cubes suspended on the air with a dark blue 3D cube on the surface">
            <a:extLst>
              <a:ext uri="{FF2B5EF4-FFF2-40B4-BE49-F238E27FC236}">
                <a16:creationId xmlns:a16="http://schemas.microsoft.com/office/drawing/2014/main" id="{4591CC7E-ED50-1F89-071D-73F9D79E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2" r="5302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EDF2D-68E0-9381-AB18-43A82577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When to Use Databases and OLAP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8212-E6EA-20AF-AA57-41F6C92DA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2743199"/>
            <a:ext cx="5966865" cy="395343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/>
              <a:t>Use a Relational Database (OLTP):</a:t>
            </a:r>
          </a:p>
          <a:p>
            <a:pPr lvl="1"/>
            <a:r>
              <a:rPr lang="en-US" dirty="0"/>
              <a:t>You need fast transactional processing (banking, e-commerce)</a:t>
            </a:r>
          </a:p>
          <a:p>
            <a:pPr lvl="1"/>
            <a:r>
              <a:rPr lang="en-US" dirty="0"/>
              <a:t>You perform CRUD operations (inserting/updating/deleting records)</a:t>
            </a:r>
          </a:p>
          <a:p>
            <a:pPr lvl="1"/>
            <a:r>
              <a:rPr lang="en-US" dirty="0"/>
              <a:t>You need normalized data for consistency</a:t>
            </a:r>
          </a:p>
          <a:p>
            <a:r>
              <a:rPr lang="en-US" sz="2400" dirty="0"/>
              <a:t>Use an OLAP Cube:</a:t>
            </a:r>
          </a:p>
          <a:p>
            <a:pPr lvl="1"/>
            <a:r>
              <a:rPr lang="en-US" dirty="0"/>
              <a:t>You perform historical and analytical reporting</a:t>
            </a:r>
          </a:p>
          <a:p>
            <a:pPr lvl="1"/>
            <a:r>
              <a:rPr lang="en-US" dirty="0"/>
              <a:t>You need pre-aggregated summaries for fast queries</a:t>
            </a:r>
          </a:p>
          <a:p>
            <a:pPr lvl="1"/>
            <a:r>
              <a:rPr lang="en-US" dirty="0"/>
              <a:t>You require complex data models with ROLLUP, CUBE, and DRILLDOWN</a:t>
            </a:r>
          </a:p>
        </p:txBody>
      </p:sp>
    </p:spTree>
    <p:extLst>
      <p:ext uri="{BB962C8B-B14F-4D97-AF65-F5344CB8AC3E}">
        <p14:creationId xmlns:p14="http://schemas.microsoft.com/office/powerpoint/2010/main" val="2393332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0826-1045-60C9-652E-5696C4BA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8ECD-6E1D-6369-403E-FB640099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71" y="1539688"/>
            <a:ext cx="11382935" cy="51233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Relational Databases Are Structured for Efficiency and Integrity</a:t>
            </a:r>
          </a:p>
          <a:p>
            <a:pPr lvl="1"/>
            <a:r>
              <a:rPr lang="en-US" sz="2000" dirty="0"/>
              <a:t>Relational databases organize data into tables with relationships, ensuring consistency, accuracy, and scalability.</a:t>
            </a:r>
          </a:p>
          <a:p>
            <a:pPr lvl="1"/>
            <a:r>
              <a:rPr lang="en-US" sz="2000" dirty="0"/>
              <a:t>Normalization helps reduce redundancy and maintain data integrity, but sometimes denormalization is necessary for performance.</a:t>
            </a:r>
          </a:p>
          <a:p>
            <a:pPr lvl="1"/>
            <a:r>
              <a:rPr lang="en-US" sz="2000" dirty="0"/>
              <a:t>Entity-Relationship Diagrams (ERDs) are critical for designing a well-structured database before implementation.</a:t>
            </a:r>
          </a:p>
          <a:p>
            <a:r>
              <a:rPr lang="en-US" sz="2400" dirty="0"/>
              <a:t>Schema Design and SQL Queries Shape How Data Is Used</a:t>
            </a:r>
          </a:p>
          <a:p>
            <a:pPr lvl="1"/>
            <a:r>
              <a:rPr lang="en-US" sz="2000" dirty="0"/>
              <a:t>Good schema design (using primary keys, foreign keys, and constraints) impacts data retrieval speed, integrity, and usability.</a:t>
            </a:r>
          </a:p>
          <a:p>
            <a:pPr lvl="1"/>
            <a:r>
              <a:rPr lang="en-US" sz="2000" dirty="0"/>
              <a:t>Joins allow us to combine tables and extract meaningful insights, while subqueries, CTEs, and views simplify complex queries.</a:t>
            </a:r>
          </a:p>
          <a:p>
            <a:pPr lvl="1"/>
            <a:r>
              <a:rPr lang="en-US" sz="2000" dirty="0"/>
              <a:t>Data Definition Language (DDL) helps define, modify, and manage database structure efficiently.</a:t>
            </a:r>
          </a:p>
          <a:p>
            <a:r>
              <a:rPr lang="en-US" sz="2400" dirty="0"/>
              <a:t>Turning Raw Data into a Relational Database Requires Thoughtful Design and Querying</a:t>
            </a:r>
          </a:p>
          <a:p>
            <a:pPr lvl="1"/>
            <a:r>
              <a:rPr lang="en-US" sz="2000" dirty="0"/>
              <a:t>Importing raw CSV data into a structured relational database involves designing a schema, cleaning data, and writing SQL scripts.</a:t>
            </a:r>
          </a:p>
          <a:p>
            <a:pPr lvl="1"/>
            <a:r>
              <a:rPr lang="en-US" sz="2000" dirty="0"/>
              <a:t>Properly structuring data improves query performance and decision-making in public policy and real-world applications.</a:t>
            </a:r>
          </a:p>
          <a:p>
            <a:pPr lvl="1"/>
            <a:r>
              <a:rPr lang="en-US" sz="2000" dirty="0"/>
              <a:t>SQL isn't just for querying data—it’s a tool for structuring, securing, and optimizing data workflows.</a:t>
            </a:r>
          </a:p>
        </p:txBody>
      </p:sp>
    </p:spTree>
    <p:extLst>
      <p:ext uri="{BB962C8B-B14F-4D97-AF65-F5344CB8AC3E}">
        <p14:creationId xmlns:p14="http://schemas.microsoft.com/office/powerpoint/2010/main" val="29621098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3F1C-BBEC-F530-71A2-8DDB6C72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86641-097B-E938-3A7F-455B1BA3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spcAft>
                <a:spcPts val="750"/>
              </a:spcAft>
            </a:pPr>
            <a:r>
              <a:rPr lang="en-US" dirty="0"/>
              <a:t>AWS RDS?</a:t>
            </a:r>
          </a:p>
          <a:p>
            <a:pPr algn="l" rtl="0" fontAlgn="base">
              <a:spcAft>
                <a:spcPts val="750"/>
              </a:spcAft>
            </a:pPr>
            <a:r>
              <a:rPr lang="en-US" dirty="0"/>
              <a:t>RedShift/</a:t>
            </a:r>
            <a:r>
              <a:rPr lang="en-US" dirty="0" err="1"/>
              <a:t>Sagemaker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98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AE6C8-4C12-64B0-5043-B96B3F9E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600"/>
              <a:t>How Relational Databases Use Tables (University Example)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0BC3-6C56-990B-4EB1-729FBA9DD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A </a:t>
            </a:r>
            <a:r>
              <a:rPr lang="en-US" sz="2200" b="1"/>
              <a:t>single table</a:t>
            </a:r>
            <a:r>
              <a:rPr lang="en-US" sz="2200"/>
              <a:t> is not enough to manage </a:t>
            </a:r>
            <a:r>
              <a:rPr lang="en-US" sz="2200" b="1"/>
              <a:t>students, courses, and professors</a:t>
            </a:r>
            <a:r>
              <a:rPr lang="en-US" sz="2200"/>
              <a:t> efficiently. Instead, a </a:t>
            </a:r>
            <a:r>
              <a:rPr lang="en-US" sz="2200" b="1"/>
              <a:t>relational database</a:t>
            </a:r>
            <a:r>
              <a:rPr lang="en-US" sz="2200"/>
              <a:t> organizes data into multiple tables: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49360-0AAC-A280-B50F-498FB19C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91" y="1211180"/>
            <a:ext cx="7682503" cy="49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1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A3E60-346D-EF37-06B5-C8D117A9D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600"/>
              <a:t>Why Use a Relational Model Instead of One Large Table?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249A-16CE-DCF2-6CD3-1C8B9CCC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Avoids Redundancy: Each piece of data appears only once</a:t>
            </a:r>
          </a:p>
          <a:p>
            <a:r>
              <a:rPr lang="en-US" sz="2000"/>
              <a:t>Maintains Consistency: Updates happen in one place instead of multiple rows</a:t>
            </a:r>
          </a:p>
          <a:p>
            <a:r>
              <a:rPr lang="en-US" sz="2000"/>
              <a:t>Improves Performance: Queries run faster when data is properly structured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0FBFEAF7-CD11-CD31-3891-D6F52A97C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0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4141</Words>
  <Application>Microsoft Office PowerPoint</Application>
  <PresentationFormat>Widescreen</PresentationFormat>
  <Paragraphs>560</Paragraphs>
  <Slides>78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Aptos</vt:lpstr>
      <vt:lpstr>Aptos Display</vt:lpstr>
      <vt:lpstr>Arial</vt:lpstr>
      <vt:lpstr>Calibri</vt:lpstr>
      <vt:lpstr>Courier New</vt:lpstr>
      <vt:lpstr>Poppins</vt:lpstr>
      <vt:lpstr>Univers</vt:lpstr>
      <vt:lpstr>Office Theme</vt:lpstr>
      <vt:lpstr>1_Office Theme</vt:lpstr>
      <vt:lpstr>WK05: SQL Databases</vt:lpstr>
      <vt:lpstr>Previously … SQL Tables</vt:lpstr>
      <vt:lpstr>Today’s Agenda</vt:lpstr>
      <vt:lpstr>Relational Databases</vt:lpstr>
      <vt:lpstr>Tables</vt:lpstr>
      <vt:lpstr>Types of Tables</vt:lpstr>
      <vt:lpstr>Databases vs. Tables</vt:lpstr>
      <vt:lpstr>How Relational Databases Use Tables (University Example)</vt:lpstr>
      <vt:lpstr>Why Use a Relational Model Instead of One Large Table?</vt:lpstr>
      <vt:lpstr>Primary Key</vt:lpstr>
      <vt:lpstr>Foreign Key</vt:lpstr>
      <vt:lpstr>Candidate Key</vt:lpstr>
      <vt:lpstr>Composite Key</vt:lpstr>
      <vt:lpstr>Normalization</vt:lpstr>
      <vt:lpstr>Normalization Theory</vt:lpstr>
      <vt:lpstr>Why Normalize Tables</vt:lpstr>
      <vt:lpstr>Update Anomalies</vt:lpstr>
      <vt:lpstr>Insertion Anomalies</vt:lpstr>
      <vt:lpstr>Deletion Anomalies</vt:lpstr>
      <vt:lpstr>Summary of Three Anomalies</vt:lpstr>
      <vt:lpstr>First Normal Form: 1NF</vt:lpstr>
      <vt:lpstr>First Normal Form: Problem</vt:lpstr>
      <vt:lpstr>First Normal Form: Solution</vt:lpstr>
      <vt:lpstr>Second Normal Form: Problem</vt:lpstr>
      <vt:lpstr>Second Normal Form: Solution</vt:lpstr>
      <vt:lpstr>And more…</vt:lpstr>
      <vt:lpstr>Pros of Higher Levels of Normalization</vt:lpstr>
      <vt:lpstr>Cons of Higher Levels of Normalization</vt:lpstr>
      <vt:lpstr>Data Modeling</vt:lpstr>
      <vt:lpstr>Introduction to Data Modeling</vt:lpstr>
      <vt:lpstr>What is a data model?</vt:lpstr>
      <vt:lpstr>PowerPoint Presentation</vt:lpstr>
      <vt:lpstr>Types of data models</vt:lpstr>
      <vt:lpstr>Why do we need data models?</vt:lpstr>
      <vt:lpstr>PowerPoint Presentation</vt:lpstr>
      <vt:lpstr>Data Model Characteristics</vt:lpstr>
      <vt:lpstr>Example</vt:lpstr>
      <vt:lpstr>PowerPoint Presentation</vt:lpstr>
      <vt:lpstr>PowerPoint Presentation</vt:lpstr>
      <vt:lpstr>Entity-Relationship Diagrams</vt:lpstr>
      <vt:lpstr>Why do we need data models?</vt:lpstr>
      <vt:lpstr>Database Schema</vt:lpstr>
      <vt:lpstr>Database Schema</vt:lpstr>
      <vt:lpstr>Data Definition Language (DDL)</vt:lpstr>
      <vt:lpstr>PowerPoint Presentation</vt:lpstr>
      <vt:lpstr>PowerPoint Presentation</vt:lpstr>
      <vt:lpstr>Walkthrough (1)</vt:lpstr>
      <vt:lpstr>Walkthrough (2)</vt:lpstr>
      <vt:lpstr>Running the Schema and Viewing the Structure</vt:lpstr>
      <vt:lpstr>Data Modelling Programs</vt:lpstr>
      <vt:lpstr>Visual Paradigm</vt:lpstr>
      <vt:lpstr>Lucidchart</vt:lpstr>
      <vt:lpstr>Joins</vt:lpstr>
      <vt:lpstr>SQL Joins</vt:lpstr>
      <vt:lpstr>PowerPoint Presentation</vt:lpstr>
      <vt:lpstr>PowerPoint Presentation</vt:lpstr>
      <vt:lpstr>PowerPoint Presentation</vt:lpstr>
      <vt:lpstr>Inner Join</vt:lpstr>
      <vt:lpstr>Left (Outer) Join</vt:lpstr>
      <vt:lpstr>Right (Outer) Join</vt:lpstr>
      <vt:lpstr>FULL OUTER JOIN</vt:lpstr>
      <vt:lpstr>FULL OUTER JOIN in MySQL</vt:lpstr>
      <vt:lpstr>Uses of Union</vt:lpstr>
      <vt:lpstr>Temporary Tables</vt:lpstr>
      <vt:lpstr>#temptables</vt:lpstr>
      <vt:lpstr>Subqueries</vt:lpstr>
      <vt:lpstr>Common Table Expressions (CTEs)</vt:lpstr>
      <vt:lpstr>Comparing temporary result sets</vt:lpstr>
      <vt:lpstr>SQL Views</vt:lpstr>
      <vt:lpstr>Views: Privacy Example</vt:lpstr>
      <vt:lpstr>Query the view, while preserving privacy</vt:lpstr>
      <vt:lpstr>Indexing</vt:lpstr>
      <vt:lpstr>Data Engineering vs Data Science</vt:lpstr>
      <vt:lpstr>Databases to OLAP Cubes</vt:lpstr>
      <vt:lpstr>PowerPoint Presentation</vt:lpstr>
      <vt:lpstr>When to Use Databases and OLAP Cubes</vt:lpstr>
      <vt:lpstr>Takeaways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Skog</dc:creator>
  <cp:lastModifiedBy>Jeremy Skog</cp:lastModifiedBy>
  <cp:revision>2</cp:revision>
  <dcterms:created xsi:type="dcterms:W3CDTF">2025-01-30T04:04:24Z</dcterms:created>
  <dcterms:modified xsi:type="dcterms:W3CDTF">2025-02-07T01:01:34Z</dcterms:modified>
</cp:coreProperties>
</file>